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3"/>
    <p:sldMasterId id="2147483674" r:id="rId4"/>
  </p:sldMasterIdLst>
  <p:notesMasterIdLst>
    <p:notesMasterId r:id="rId31"/>
  </p:notesMasterIdLst>
  <p:handoutMasterIdLst>
    <p:handoutMasterId r:id="rId32"/>
  </p:handoutMasterIdLst>
  <p:sldIdLst>
    <p:sldId id="303" r:id="rId5"/>
    <p:sldId id="369" r:id="rId6"/>
    <p:sldId id="380" r:id="rId7"/>
    <p:sldId id="370" r:id="rId8"/>
    <p:sldId id="286" r:id="rId9"/>
    <p:sldId id="287" r:id="rId10"/>
    <p:sldId id="374" r:id="rId11"/>
    <p:sldId id="375" r:id="rId12"/>
    <p:sldId id="289" r:id="rId13"/>
    <p:sldId id="275" r:id="rId14"/>
    <p:sldId id="276" r:id="rId15"/>
    <p:sldId id="274" r:id="rId16"/>
    <p:sldId id="501" r:id="rId17"/>
    <p:sldId id="500" r:id="rId18"/>
    <p:sldId id="376" r:id="rId19"/>
    <p:sldId id="384" r:id="rId20"/>
    <p:sldId id="377" r:id="rId21"/>
    <p:sldId id="379" r:id="rId22"/>
    <p:sldId id="290" r:id="rId23"/>
    <p:sldId id="259" r:id="rId24"/>
    <p:sldId id="260" r:id="rId25"/>
    <p:sldId id="263" r:id="rId26"/>
    <p:sldId id="489" r:id="rId27"/>
    <p:sldId id="291" r:id="rId28"/>
    <p:sldId id="292" r:id="rId29"/>
    <p:sldId id="378" r:id="rId30"/>
  </p:sldIdLst>
  <p:sldSz cx="12192000" cy="6858000"/>
  <p:notesSz cx="6858000" cy="9144000"/>
  <p:custDataLst>
    <p:tags r:id="rId37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 曙华" initials="王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94" autoAdjust="0"/>
    <p:restoredTop sz="94552" autoAdjust="0"/>
  </p:normalViewPr>
  <p:slideViewPr>
    <p:cSldViewPr snapToGrid="0">
      <p:cViewPr varScale="1">
        <p:scale>
          <a:sx n="63" d="100"/>
          <a:sy n="63" d="100"/>
        </p:scale>
        <p:origin x="856" y="48"/>
      </p:cViewPr>
      <p:guideLst>
        <p:guide orient="horz" pos="221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53" d="100"/>
          <a:sy n="53" d="100"/>
        </p:scale>
        <p:origin x="-2952" y="-102"/>
      </p:cViewPr>
      <p:guideLst>
        <p:guide orient="horz" pos="29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7" Type="http://schemas.openxmlformats.org/officeDocument/2006/relationships/tags" Target="tags/tag144.xml"/><Relationship Id="rId36" Type="http://schemas.openxmlformats.org/officeDocument/2006/relationships/commentAuthors" Target="commentAuthors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notesMaster" Target="notesMasters/notesMaster1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5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  <p:custDataLst>
              <p:tags r:id="rId2"/>
            </p:custDataLst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A7EE6-8BBD-45CC-BF51-A385425964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  <p:custDataLst>
              <p:tags r:id="rId3"/>
            </p:custDataLst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  <p:custDataLst>
              <p:tags r:id="rId4"/>
            </p:custDataLst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A6C21-21AA-4CD5-9A87-4A2BFB94A55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4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tags" Target="../tags/tag13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  <p:custDataLst>
              <p:tags r:id="rId2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ct val="0"/>
              </a:spcBef>
              <a:spcAft>
                <a:spcPct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C214067-029C-4D46-A0E9-7F404E36FC75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  <p:custDataLst>
              <p:tags r:id="rId3"/>
            </p:custDataLst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  <p:custDataLst>
              <p:tags r:id="rId5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ct val="0"/>
              </a:spcBef>
              <a:spcAft>
                <a:spcPct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1F79EF43-2289-407B-8280-2C7B5D882A18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7" Type="http://schemas.openxmlformats.org/officeDocument/2006/relationships/image" Target="../media/image1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10849146" y="530370"/>
            <a:ext cx="1093711" cy="369332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600">
                <a:solidFill>
                  <a:prstClr val="white"/>
                </a:solidFill>
                <a:latin typeface="Calibri" panose="020F0502020204030204"/>
                <a:ea typeface="微软雅黑" panose="020B0503020204020204" pitchFamily="34" charset="-122"/>
              </a:rPr>
            </a:fld>
            <a:r>
              <a:rPr lang="zh-CN" altLang="en-US" sz="1600">
                <a:solidFill>
                  <a:prstClr val="white"/>
                </a:solidFill>
                <a:latin typeface="Calibri" panose="020F0502020204030204"/>
              </a:rPr>
              <a:t>  </a:t>
            </a:r>
            <a:r>
              <a:rPr lang="zh-CN" altLang="en-US" sz="16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 userDrawn="1">
            <p:custDataLst>
              <p:tags r:id="rId3"/>
            </p:custDataLst>
          </p:nvPr>
        </p:nvGrpSpPr>
        <p:grpSpPr>
          <a:xfrm>
            <a:off x="518181" y="914400"/>
            <a:ext cx="11131385" cy="53398"/>
            <a:chOff x="765506" y="908720"/>
            <a:chExt cx="5305500" cy="66485"/>
          </a:xfrm>
        </p:grpSpPr>
        <p:cxnSp>
          <p:nvCxnSpPr>
            <p:cNvPr id="6" name="直接连接符 5"/>
            <p:cNvCxnSpPr/>
            <p:nvPr>
              <p:custDataLst>
                <p:tags r:id="rId4"/>
              </p:custDataLst>
            </p:nvPr>
          </p:nvCxnSpPr>
          <p:spPr>
            <a:xfrm>
              <a:off x="765506" y="908720"/>
              <a:ext cx="5305500" cy="0"/>
            </a:xfrm>
            <a:prstGeom prst="line">
              <a:avLst/>
            </a:prstGeom>
            <a:ln>
              <a:solidFill>
                <a:srgbClr val="36B2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>
              <p:custDataLst>
                <p:tags r:id="rId5"/>
              </p:custDataLst>
            </p:nvPr>
          </p:nvCxnSpPr>
          <p:spPr>
            <a:xfrm>
              <a:off x="765506" y="975205"/>
              <a:ext cx="5305500" cy="0"/>
            </a:xfrm>
            <a:prstGeom prst="line">
              <a:avLst/>
            </a:prstGeom>
            <a:ln w="57150">
              <a:solidFill>
                <a:srgbClr val="36B2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1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-4445" y="6282690"/>
            <a:ext cx="12178030" cy="574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6" name="Rectangle 12"/>
          <p:cNvSpPr>
            <a:spLocks noChangeArrowheads="1"/>
          </p:cNvSpPr>
          <p:nvPr userDrawn="1">
            <p:custDataLst>
              <p:tags r:id="rId8"/>
            </p:custDataLst>
          </p:nvPr>
        </p:nvSpPr>
        <p:spPr bwMode="auto">
          <a:xfrm>
            <a:off x="11130598" y="6400483"/>
            <a:ext cx="811213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3396" tIns="51698" rIns="103396" bIns="51698" anchor="b" anchorCtr="1"/>
          <a:lstStyle>
            <a:lvl1pPr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516255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03378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54940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6883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260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832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404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976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03314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ECC780A-890C-4B6B-923D-B2F47647A2AF}" type="slidenum">
              <a:rPr kumimoji="0" lang="en-US" altLang="zh-CN" sz="15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en-US" altLang="zh-CN" sz="15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pPr>
              <a:defRPr/>
            </a:pPr>
            <a:fld id="{04AE08C3-F3EE-41F1-A5CE-35FA3E9F75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pPr>
              <a:defRPr/>
            </a:pPr>
            <a:fld id="{1CC71972-1368-4C61-AF23-0AF37EADB6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1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1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7990D0F-01F2-4BA3-AED2-A5AB88849D37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r">
              <a:buNone/>
            </a:pPr>
            <a:fld id="{9A0DB2DC-4C9A-4742-B13C-FB6460FD350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74638"/>
            <a:ext cx="10972800" cy="5851525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1BC067C-6213-4701-94B4-A89B8124F230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0" lang="zh-CN" altLang="en-US" sz="6000" b="0" i="0" u="none" strike="noStrike" kern="1200" cap="none" spc="0" normalizeH="0" baseline="0" noProof="1">
                <a:uLnTx/>
                <a:uFillTx/>
              </a:rPr>
              <a:t>单击此处编辑母版标题样式</a:t>
            </a:r>
            <a:endParaRPr kumimoji="0" lang="en-US" altLang="en-US" sz="6000" b="0" i="0" u="none" strike="noStrike" kern="1200" cap="none" spc="0" normalizeH="0" baseline="0" noProof="1">
              <a:uLnTx/>
              <a:uFillTx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0" lang="zh-CN" altLang="en-US" sz="2400" b="0" i="0" u="none" strike="noStrike" kern="1200" cap="none" spc="0" normalizeH="0" baseline="0" noProof="1">
                <a:uLnTx/>
                <a:uFillTx/>
              </a:rPr>
              <a:t>单击此处编辑母版副标题样式</a:t>
            </a:r>
            <a:endParaRPr kumimoji="0" lang="en-US" altLang="en-US" sz="2400" b="0" i="0" u="none" strike="noStrike" kern="1200" cap="none" spc="0" normalizeH="0" baseline="0" noProof="1">
              <a:uLnTx/>
              <a:uFillTx/>
            </a:endParaRPr>
          </a:p>
        </p:txBody>
      </p:sp>
      <p:sp>
        <p:nvSpPr>
          <p:cNvPr id="2055" name="Footer Placeholder 4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endParaRPr lang="zh-CN" altLang="en-US"/>
          </a:p>
        </p:txBody>
      </p:sp>
      <p:sp>
        <p:nvSpPr>
          <p:cNvPr id="2058" name="Slide Number Placeholder 5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r">
              <a:buSzTx/>
            </a:pPr>
            <a:fld id="{9A0DB2DC-4C9A-4742-B13C-FB6460FD3503}" type="slidenum">
              <a:rPr lang="en-US" altLang="en-US"/>
            </a:fld>
            <a:endParaRPr lang="en-US" altLang="en-US"/>
          </a:p>
        </p:txBody>
      </p:sp>
      <p:sp>
        <p:nvSpPr>
          <p:cNvPr id="2059" name="Date Placeholder 3"/>
          <p:cNvSpPr>
            <a:spLocks noGrp="1"/>
          </p:cNvSpPr>
          <p:nvPr>
            <p:ph type="dt" sz="half" idx="2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eaLnBrk="0" hangingPunct="0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37.xml"/><Relationship Id="rId17" Type="http://schemas.openxmlformats.org/officeDocument/2006/relationships/tags" Target="../tags/tag36.xml"/><Relationship Id="rId16" Type="http://schemas.openxmlformats.org/officeDocument/2006/relationships/tags" Target="../tags/tag35.xml"/><Relationship Id="rId15" Type="http://schemas.openxmlformats.org/officeDocument/2006/relationships/tags" Target="../tags/tag34.xml"/><Relationship Id="rId14" Type="http://schemas.openxmlformats.org/officeDocument/2006/relationships/image" Target="../media/image1.png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7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5" Type="http://schemas.openxmlformats.org/officeDocument/2006/relationships/theme" Target="../theme/theme3.xml"/><Relationship Id="rId14" Type="http://schemas.openxmlformats.org/officeDocument/2006/relationships/image" Target="../media/image5.png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0"/>
            </p:custDataLst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4AE08C3-F3EE-41F1-A5CE-35FA3E9F75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1"/>
            </p:custDataLst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2"/>
            </p:custDataLst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CC71972-1368-4C61-AF23-0AF37EADB627}" type="slidenum">
              <a:rPr lang="zh-CN" altLang="en-US" smtClean="0"/>
            </a:fld>
            <a:endParaRPr lang="zh-CN" altLang="en-US"/>
          </a:p>
        </p:txBody>
      </p:sp>
      <p:pic>
        <p:nvPicPr>
          <p:cNvPr id="1026" name="Picture 17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-4445" y="6282690"/>
            <a:ext cx="12178030" cy="574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6" name="Rectangle 12"/>
          <p:cNvSpPr>
            <a:spLocks noChangeArrowheads="1"/>
          </p:cNvSpPr>
          <p:nvPr userDrawn="1">
            <p:custDataLst>
              <p:tags r:id="rId15"/>
            </p:custDataLst>
          </p:nvPr>
        </p:nvSpPr>
        <p:spPr bwMode="auto">
          <a:xfrm>
            <a:off x="11130598" y="6400483"/>
            <a:ext cx="811213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3396" tIns="51698" rIns="103396" bIns="51698" anchor="b" anchorCtr="1"/>
          <a:lstStyle>
            <a:lvl1pPr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516255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03378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54940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68830" algn="l" defTabSz="103314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260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832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404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97630" defTabSz="1033145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03314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ECC780A-890C-4B6B-923D-B2F47647A2AF}" type="slidenum">
              <a:rPr kumimoji="0" lang="en-US" altLang="zh-CN" sz="15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en-US" altLang="zh-CN" sz="15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7" name="组合 6"/>
          <p:cNvGrpSpPr/>
          <p:nvPr userDrawn="1">
            <p:custDataLst>
              <p:tags r:id="rId16"/>
            </p:custDataLst>
          </p:nvPr>
        </p:nvGrpSpPr>
        <p:grpSpPr>
          <a:xfrm>
            <a:off x="518181" y="914400"/>
            <a:ext cx="11131385" cy="53398"/>
            <a:chOff x="765506" y="908720"/>
            <a:chExt cx="5305500" cy="66485"/>
          </a:xfrm>
        </p:grpSpPr>
        <p:cxnSp>
          <p:nvCxnSpPr>
            <p:cNvPr id="8" name="直接连接符 7"/>
            <p:cNvCxnSpPr/>
            <p:nvPr>
              <p:custDataLst>
                <p:tags r:id="rId17"/>
              </p:custDataLst>
            </p:nvPr>
          </p:nvCxnSpPr>
          <p:spPr>
            <a:xfrm>
              <a:off x="765506" y="908720"/>
              <a:ext cx="5305500" cy="0"/>
            </a:xfrm>
            <a:prstGeom prst="line">
              <a:avLst/>
            </a:prstGeom>
            <a:ln>
              <a:solidFill>
                <a:srgbClr val="36B2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18"/>
              </p:custDataLst>
            </p:nvPr>
          </p:nvCxnSpPr>
          <p:spPr>
            <a:xfrm>
              <a:off x="765506" y="975205"/>
              <a:ext cx="5305500" cy="0"/>
            </a:xfrm>
            <a:prstGeom prst="line">
              <a:avLst/>
            </a:prstGeom>
            <a:ln w="57150">
              <a:solidFill>
                <a:srgbClr val="36B2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  <p:transition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0"/>
        </a:spcBef>
        <a:spcAft>
          <a:spcPts val="1000"/>
        </a:spcAft>
        <a:buClr>
          <a:schemeClr val="tx1"/>
        </a:buClr>
        <a:buSzTx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39.xml"/><Relationship Id="rId2" Type="http://schemas.openxmlformats.org/officeDocument/2006/relationships/image" Target="../media/image6.jpeg"/><Relationship Id="rId1" Type="http://schemas.openxmlformats.org/officeDocument/2006/relationships/tags" Target="../tags/tag3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jpeg"/><Relationship Id="rId8" Type="http://schemas.openxmlformats.org/officeDocument/2006/relationships/tags" Target="../tags/tag81.xml"/><Relationship Id="rId7" Type="http://schemas.openxmlformats.org/officeDocument/2006/relationships/image" Target="../media/image28.jpeg"/><Relationship Id="rId6" Type="http://schemas.openxmlformats.org/officeDocument/2006/relationships/tags" Target="../tags/tag80.xml"/><Relationship Id="rId5" Type="http://schemas.openxmlformats.org/officeDocument/2006/relationships/image" Target="../media/image27.jpeg"/><Relationship Id="rId4" Type="http://schemas.openxmlformats.org/officeDocument/2006/relationships/tags" Target="../tags/tag79.xml"/><Relationship Id="rId3" Type="http://schemas.openxmlformats.org/officeDocument/2006/relationships/image" Target="../media/image26.jpeg"/><Relationship Id="rId2" Type="http://schemas.openxmlformats.org/officeDocument/2006/relationships/tags" Target="../tags/tag78.xml"/><Relationship Id="rId15" Type="http://schemas.openxmlformats.org/officeDocument/2006/relationships/slideLayout" Target="../slideLayouts/slideLayout3.xml"/><Relationship Id="rId14" Type="http://schemas.openxmlformats.org/officeDocument/2006/relationships/tags" Target="../tags/tag86.xml"/><Relationship Id="rId13" Type="http://schemas.openxmlformats.org/officeDocument/2006/relationships/tags" Target="../tags/tag85.xml"/><Relationship Id="rId12" Type="http://schemas.openxmlformats.org/officeDocument/2006/relationships/tags" Target="../tags/tag84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tags" Target="../tags/tag77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00.xml"/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2" Type="http://schemas.openxmlformats.org/officeDocument/2006/relationships/slideLayout" Target="../slideLayouts/slideLayout3.xml"/><Relationship Id="rId11" Type="http://schemas.openxmlformats.org/officeDocument/2006/relationships/tags" Target="../tags/tag102.xml"/><Relationship Id="rId10" Type="http://schemas.openxmlformats.org/officeDocument/2006/relationships/tags" Target="../tags/tag101.xml"/><Relationship Id="rId1" Type="http://schemas.openxmlformats.org/officeDocument/2006/relationships/tags" Target="../tags/tag92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8" Type="http://schemas.openxmlformats.org/officeDocument/2006/relationships/slideLayout" Target="../slideLayouts/slideLayout7.xml"/><Relationship Id="rId27" Type="http://schemas.openxmlformats.org/officeDocument/2006/relationships/tags" Target="../tags/tag129.xml"/><Relationship Id="rId26" Type="http://schemas.openxmlformats.org/officeDocument/2006/relationships/tags" Target="../tags/tag128.xml"/><Relationship Id="rId25" Type="http://schemas.openxmlformats.org/officeDocument/2006/relationships/tags" Target="../tags/tag127.xml"/><Relationship Id="rId24" Type="http://schemas.openxmlformats.org/officeDocument/2006/relationships/tags" Target="../tags/tag126.xml"/><Relationship Id="rId23" Type="http://schemas.openxmlformats.org/officeDocument/2006/relationships/tags" Target="../tags/tag125.xml"/><Relationship Id="rId22" Type="http://schemas.openxmlformats.org/officeDocument/2006/relationships/tags" Target="../tags/tag124.xml"/><Relationship Id="rId21" Type="http://schemas.openxmlformats.org/officeDocument/2006/relationships/tags" Target="../tags/tag123.xml"/><Relationship Id="rId20" Type="http://schemas.openxmlformats.org/officeDocument/2006/relationships/tags" Target="../tags/tag122.xml"/><Relationship Id="rId2" Type="http://schemas.openxmlformats.org/officeDocument/2006/relationships/tags" Target="../tags/tag104.xml"/><Relationship Id="rId19" Type="http://schemas.openxmlformats.org/officeDocument/2006/relationships/tags" Target="../tags/tag121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tags" Target="../tags/tag13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image" Target="../media/image9.jpeg"/><Relationship Id="rId7" Type="http://schemas.openxmlformats.org/officeDocument/2006/relationships/tags" Target="../tags/tag48.xml"/><Relationship Id="rId6" Type="http://schemas.openxmlformats.org/officeDocument/2006/relationships/image" Target="../media/image8.jpeg"/><Relationship Id="rId5" Type="http://schemas.openxmlformats.org/officeDocument/2006/relationships/tags" Target="../tags/tag47.xml"/><Relationship Id="rId4" Type="http://schemas.openxmlformats.org/officeDocument/2006/relationships/image" Target="../media/image7.jpeg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1" Type="http://schemas.openxmlformats.org/officeDocument/2006/relationships/slideLayout" Target="../slideLayouts/slideLayout3.xml"/><Relationship Id="rId10" Type="http://schemas.openxmlformats.org/officeDocument/2006/relationships/image" Target="../media/image10.jpeg"/><Relationship Id="rId1" Type="http://schemas.openxmlformats.org/officeDocument/2006/relationships/tags" Target="../tags/tag4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56.xml"/><Relationship Id="rId7" Type="http://schemas.openxmlformats.org/officeDocument/2006/relationships/image" Target="../media/image11.jpeg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5" Type="http://schemas.openxmlformats.org/officeDocument/2006/relationships/slideLayout" Target="../slideLayouts/slideLayout3.xml"/><Relationship Id="rId14" Type="http://schemas.openxmlformats.org/officeDocument/2006/relationships/image" Target="../media/image14.png"/><Relationship Id="rId13" Type="http://schemas.openxmlformats.org/officeDocument/2006/relationships/tags" Target="../tags/tag59.xml"/><Relationship Id="rId12" Type="http://schemas.openxmlformats.org/officeDocument/2006/relationships/image" Target="../media/image13.jpeg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tags" Target="../tags/tag5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jpeg"/><Relationship Id="rId8" Type="http://schemas.openxmlformats.org/officeDocument/2006/relationships/tags" Target="../tags/tag65.xml"/><Relationship Id="rId7" Type="http://schemas.openxmlformats.org/officeDocument/2006/relationships/image" Target="../media/image18.jpeg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image" Target="../media/image17.jpeg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2" Type="http://schemas.openxmlformats.org/officeDocument/2006/relationships/slideLayout" Target="../slideLayouts/slideLayout3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60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image" Target="../media/image21.jpeg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image" Target="../media/image20.jpeg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83665" y="1100455"/>
            <a:ext cx="3696970" cy="524319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4589780" y="1285240"/>
            <a:ext cx="7630160" cy="2295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6000" b="1" dirty="0">
                <a:solidFill>
                  <a:srgbClr val="1D41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  <a:sym typeface="+mn-ea"/>
              </a:rPr>
              <a:t>人教版2019</a:t>
            </a:r>
            <a:endParaRPr lang="zh-CN" altLang="en-US" sz="6000" b="1" dirty="0">
              <a:solidFill>
                <a:srgbClr val="1D41D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  <a:sym typeface="+mn-ea"/>
            </a:endParaRPr>
          </a:p>
          <a:p>
            <a:pPr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6000" b="1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高一化学 绪言</a:t>
            </a:r>
            <a:endParaRPr lang="zh-CN" altLang="en-US" sz="6000" b="1" dirty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080" y="0"/>
            <a:ext cx="4572000" cy="68580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6543040" y="333494"/>
            <a:ext cx="5718175" cy="369332"/>
            <a:chOff x="6543040" y="333494"/>
            <a:chExt cx="5718175" cy="369332"/>
          </a:xfrm>
        </p:grpSpPr>
        <p:sp>
          <p:nvSpPr>
            <p:cNvPr id="6" name="椭圆 5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6681794" y="518160"/>
              <a:ext cx="2553646" cy="2380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9306560" y="333494"/>
              <a:ext cx="29546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房屋主体结构（水泥和钢）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959600" y="2456934"/>
            <a:ext cx="4564013" cy="369332"/>
            <a:chOff x="6543040" y="333494"/>
            <a:chExt cx="4564013" cy="369332"/>
          </a:xfrm>
        </p:grpSpPr>
        <p:sp>
          <p:nvSpPr>
            <p:cNvPr id="16" name="椭圆 15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6681794" y="541966"/>
              <a:ext cx="202438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9306560" y="333494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墙板（木制品）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5787" y="1541377"/>
            <a:ext cx="4862604" cy="369332"/>
            <a:chOff x="6839634" y="768469"/>
            <a:chExt cx="4862604" cy="369332"/>
          </a:xfrm>
        </p:grpSpPr>
        <p:sp>
          <p:nvSpPr>
            <p:cNvPr id="21" name="椭圆 20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9515297" y="955676"/>
              <a:ext cx="202438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文本框 22"/>
            <p:cNvSpPr txBox="1"/>
            <p:nvPr/>
          </p:nvSpPr>
          <p:spPr>
            <a:xfrm>
              <a:off x="6839634" y="768469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塑料制品（有机聚合物）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9418" y="2665406"/>
            <a:ext cx="4862604" cy="369332"/>
            <a:chOff x="6839634" y="768469"/>
            <a:chExt cx="4862604" cy="369332"/>
          </a:xfrm>
        </p:grpSpPr>
        <p:sp>
          <p:nvSpPr>
            <p:cNvPr id="25" name="椭圆 24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9515297" y="955676"/>
              <a:ext cx="202438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6839634" y="768469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黑板（有机涂料和铁板）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5786" y="5227853"/>
            <a:ext cx="4872230" cy="369332"/>
            <a:chOff x="6830008" y="768469"/>
            <a:chExt cx="4872230" cy="369332"/>
          </a:xfrm>
        </p:grpSpPr>
        <p:sp>
          <p:nvSpPr>
            <p:cNvPr id="29" name="椭圆 28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9515297" y="955676"/>
              <a:ext cx="202438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1" name="文本框 30"/>
            <p:cNvSpPr txBox="1"/>
            <p:nvPr/>
          </p:nvSpPr>
          <p:spPr>
            <a:xfrm>
              <a:off x="6830008" y="768469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桌椅（木制品、铁、漆）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228080" y="1721230"/>
            <a:ext cx="5025678" cy="369332"/>
            <a:chOff x="6543040" y="333494"/>
            <a:chExt cx="5025678" cy="369332"/>
          </a:xfrm>
        </p:grpSpPr>
        <p:sp>
          <p:nvSpPr>
            <p:cNvPr id="33" name="椭圆 32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连接符 33"/>
            <p:cNvCxnSpPr/>
            <p:nvPr/>
          </p:nvCxnSpPr>
          <p:spPr>
            <a:xfrm flipV="1">
              <a:off x="6681794" y="518160"/>
              <a:ext cx="2553646" cy="2380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文本框 34"/>
            <p:cNvSpPr txBox="1"/>
            <p:nvPr/>
          </p:nvSpPr>
          <p:spPr>
            <a:xfrm>
              <a:off x="9306560" y="333494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FF000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涂料（碳酸钙和漆）</a:t>
              </a:r>
              <a:endParaRPr lang="zh-CN" altLang="en-US">
                <a:solidFill>
                  <a:srgbClr val="FF000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8775680" y="635508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华文楷体" panose="02010600040101010101" pitchFamily="2" charset="-122"/>
                <a:ea typeface="华文楷体" panose="02010600040101010101" pitchFamily="2" charset="-122"/>
              </a:rPr>
              <a:t>注：所标出的成分均为主要成分</a:t>
            </a:r>
            <a:endParaRPr lang="zh-CN" altLang="en-US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6651591" y="1182216"/>
            <a:ext cx="4794845" cy="369332"/>
            <a:chOff x="6543040" y="333494"/>
            <a:chExt cx="4794845" cy="369332"/>
          </a:xfrm>
        </p:grpSpPr>
        <p:sp>
          <p:nvSpPr>
            <p:cNvPr id="7" name="椭圆 6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 flipV="1">
              <a:off x="6681794" y="518160"/>
              <a:ext cx="2553646" cy="23806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9306560" y="333494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大理石（碳酸钙）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775680" y="635508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华文楷体" panose="02010600040101010101" pitchFamily="2" charset="-122"/>
                <a:ea typeface="华文楷体" panose="02010600040101010101" pitchFamily="2" charset="-122"/>
              </a:rPr>
              <a:t>注：所标出的成分均为主要成分</a:t>
            </a:r>
            <a:endParaRPr lang="zh-CN" altLang="en-US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731091" y="4819496"/>
            <a:ext cx="4020746" cy="369332"/>
            <a:chOff x="6543040" y="363974"/>
            <a:chExt cx="4020746" cy="369332"/>
          </a:xfrm>
        </p:grpSpPr>
        <p:sp>
          <p:nvSpPr>
            <p:cNvPr id="13" name="椭圆 12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14" name="直接连接符 13"/>
            <p:cNvCxnSpPr>
              <a:endCxn id="15" idx="1"/>
            </p:cNvCxnSpPr>
            <p:nvPr/>
          </p:nvCxnSpPr>
          <p:spPr>
            <a:xfrm>
              <a:off x="6707194" y="541966"/>
              <a:ext cx="1825267" cy="6674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8532461" y="363974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食醋（醋酸和水）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397155" y="3982009"/>
            <a:ext cx="4594836" cy="369332"/>
            <a:chOff x="6543040" y="345079"/>
            <a:chExt cx="4594836" cy="369332"/>
          </a:xfrm>
        </p:grpSpPr>
        <p:sp>
          <p:nvSpPr>
            <p:cNvPr id="19" name="椭圆 18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6681794" y="541966"/>
              <a:ext cx="1271969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7952389" y="345079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洗洁精（直链烷基苯磺酸钠）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111999" y="5472317"/>
            <a:ext cx="4564013" cy="369332"/>
            <a:chOff x="6543040" y="333494"/>
            <a:chExt cx="4564013" cy="369332"/>
          </a:xfrm>
        </p:grpSpPr>
        <p:sp>
          <p:nvSpPr>
            <p:cNvPr id="24" name="椭圆 23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 flipV="1">
              <a:off x="6681794" y="518160"/>
              <a:ext cx="2553646" cy="23806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9306560" y="333494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食盐（氯化钠）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40163" y="5013090"/>
            <a:ext cx="4862604" cy="369332"/>
            <a:chOff x="6839634" y="768469"/>
            <a:chExt cx="4862604" cy="369332"/>
          </a:xfrm>
        </p:grpSpPr>
        <p:sp>
          <p:nvSpPr>
            <p:cNvPr id="32" name="椭圆 31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9476797" y="955676"/>
              <a:ext cx="202438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6839634" y="768469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料酒（酒精和水）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0841" y="4185318"/>
            <a:ext cx="5555320" cy="369332"/>
            <a:chOff x="6146918" y="768469"/>
            <a:chExt cx="5555320" cy="369332"/>
          </a:xfrm>
        </p:grpSpPr>
        <p:sp>
          <p:nvSpPr>
            <p:cNvPr id="36" name="椭圆 35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7" name="直接连接符 36"/>
            <p:cNvCxnSpPr>
              <a:stCxn id="38" idx="3"/>
            </p:cNvCxnSpPr>
            <p:nvPr/>
          </p:nvCxnSpPr>
          <p:spPr>
            <a:xfrm>
              <a:off x="9101573" y="953135"/>
              <a:ext cx="2399605" cy="2541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8" name="文本框 37"/>
            <p:cNvSpPr txBox="1"/>
            <p:nvPr/>
          </p:nvSpPr>
          <p:spPr>
            <a:xfrm>
              <a:off x="6146918" y="768469"/>
              <a:ext cx="29546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酱油（氨基酸、糖、食盐）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74046" y="5359600"/>
            <a:ext cx="6231879" cy="369332"/>
            <a:chOff x="5470359" y="768469"/>
            <a:chExt cx="6231879" cy="369332"/>
          </a:xfrm>
        </p:grpSpPr>
        <p:sp>
          <p:nvSpPr>
            <p:cNvPr id="45" name="椭圆 44"/>
            <p:cNvSpPr/>
            <p:nvPr/>
          </p:nvSpPr>
          <p:spPr>
            <a:xfrm>
              <a:off x="11539678" y="871855"/>
              <a:ext cx="162560" cy="16256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8111956" y="953135"/>
              <a:ext cx="3389222" cy="2541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7" name="文本框 46"/>
            <p:cNvSpPr txBox="1"/>
            <p:nvPr/>
          </p:nvSpPr>
          <p:spPr>
            <a:xfrm>
              <a:off x="5470359" y="768469"/>
              <a:ext cx="3041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食用油（不饱和脂肪酸酯）</a:t>
              </a:r>
              <a:endParaRPr lang="zh-CN" altLang="en-US" dirty="0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37743" cy="491004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1290320" y="25095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848401" y="3607916"/>
            <a:ext cx="5949007" cy="369332"/>
            <a:chOff x="6543040" y="333494"/>
            <a:chExt cx="5949007" cy="369332"/>
          </a:xfrm>
        </p:grpSpPr>
        <p:sp>
          <p:nvSpPr>
            <p:cNvPr id="7" name="椭圆 6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 flipV="1">
              <a:off x="6681794" y="518160"/>
              <a:ext cx="2553646" cy="23806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9306560" y="333494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烟雾（水蒸气和氮碳氧化物）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036621" y="1692002"/>
            <a:ext cx="2723823" cy="4456946"/>
            <a:chOff x="9306560" y="-3754120"/>
            <a:chExt cx="2723823" cy="4456946"/>
          </a:xfrm>
        </p:grpSpPr>
        <p:sp>
          <p:nvSpPr>
            <p:cNvPr id="11" name="椭圆 10"/>
            <p:cNvSpPr/>
            <p:nvPr/>
          </p:nvSpPr>
          <p:spPr>
            <a:xfrm>
              <a:off x="10049459" y="-375412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10130739" y="-3579222"/>
              <a:ext cx="1" cy="368300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9306560" y="333494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宇宙飞船外壳（钛合金）</a:t>
              </a:r>
              <a:endParaRPr lang="zh-CN" altLang="en-US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968801" y="976476"/>
            <a:ext cx="7660018" cy="369332"/>
            <a:chOff x="6543040" y="445254"/>
            <a:chExt cx="7660018" cy="369332"/>
          </a:xfrm>
        </p:grpSpPr>
        <p:sp>
          <p:nvSpPr>
            <p:cNvPr id="15" name="椭圆 14"/>
            <p:cNvSpPr/>
            <p:nvPr/>
          </p:nvSpPr>
          <p:spPr>
            <a:xfrm>
              <a:off x="6543040" y="467360"/>
              <a:ext cx="162560" cy="162560"/>
            </a:xfrm>
            <a:prstGeom prst="ellipse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2060"/>
                </a:solidFill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V="1">
              <a:off x="6705600" y="588696"/>
              <a:ext cx="4172845" cy="23806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>
              <a:off x="11017571" y="445254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2060"/>
                  </a:solidFill>
                  <a:latin typeface="阿里汉仪智能黑体" panose="00020600040101010101" pitchFamily="18" charset="-122"/>
                  <a:ea typeface="阿里汉仪智能黑体" panose="00020600040101010101" pitchFamily="18" charset="-122"/>
                </a:rPr>
                <a:t>燃料和氧化剂（据情况而定）</a:t>
              </a:r>
              <a:endParaRPr lang="zh-CN" altLang="en-US" dirty="0">
                <a:solidFill>
                  <a:srgbClr val="002060"/>
                </a:solidFill>
                <a:latin typeface="阿里汉仪智能黑体" panose="00020600040101010101" pitchFamily="18" charset="-122"/>
                <a:ea typeface="阿里汉仪智能黑体" panose="00020600040101010101" pitchFamily="18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8775680" y="635508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华文楷体" panose="02010600040101010101" pitchFamily="2" charset="-122"/>
                <a:ea typeface="华文楷体" panose="02010600040101010101" pitchFamily="2" charset="-122"/>
              </a:rPr>
              <a:t>注：所标出的成分均为主要成分</a:t>
            </a:r>
            <a:endParaRPr lang="zh-CN" altLang="en-US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文本占位符 102401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513715" y="1425575"/>
            <a:ext cx="10903585" cy="3178175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5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       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当前，我国所面临的和化学有关的挑战：健康问题、环境问题、能源问题、资源与可持续发展问题，还有农业和食品问题，都需要通过化学来解决，总的来说，化学在合成新物质、开发新能源、新材料、保护环境等方面都有着巨大的贡献</a:t>
            </a:r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,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化学可以使人类生活得更加美好。 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102403" name="文本框 102402"/>
          <p:cNvSpPr txBox="1"/>
          <p:nvPr>
            <p:custDataLst>
              <p:tags r:id="rId2"/>
            </p:custDataLst>
          </p:nvPr>
        </p:nvSpPr>
        <p:spPr>
          <a:xfrm>
            <a:off x="1718945" y="5096510"/>
            <a:ext cx="94361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40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化学不等于污染，而是解决污染的手段！</a:t>
            </a:r>
            <a:endParaRPr lang="zh-CN" altLang="en-US" sz="4000" b="1">
              <a:solidFill>
                <a:srgbClr val="0000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24510" y="141605"/>
            <a:ext cx="8181975" cy="838200"/>
          </a:xfrm>
        </p:spPr>
        <p:txBody>
          <a:bodyPr lIns="92075" tIns="46038" rIns="92075" bIns="46038" anchor="ctr">
            <a:normAutofit fontScale="90000"/>
          </a:bodyPr>
          <a:lstStyle/>
          <a:p>
            <a:pPr algn="l"/>
            <a:r>
              <a:rPr lang="zh-CN" altLang="en-US" sz="4445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化学不是问题，化学是解决问题的</a:t>
            </a:r>
            <a:endParaRPr lang="zh-CN" altLang="en-US" sz="4445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5655" y="-283528"/>
            <a:ext cx="10972800" cy="1143000"/>
          </a:xfrm>
        </p:spPr>
        <p:txBody>
          <a:bodyPr/>
          <a:lstStyle/>
          <a:p>
            <a:r>
              <a:rPr lang="zh-CN" altLang="en-US"/>
              <a:t>化学与职业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53161"/>
            <a:ext cx="109728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1.药剂师                                             2.全科医生 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3.稀贵金属冶炼人员                       4.化工科研人员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5.地质人员                                         6.环境分析员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7.营养专家                                         8. 化学教师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9.考古人员                                         10.化学工程师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</a:rPr>
              <a:t>1</a:t>
            </a:r>
            <a:r>
              <a:rPr lang="zh-CN" altLang="en-US" sz="3600" b="1" dirty="0">
                <a:solidFill>
                  <a:srgbClr val="FF0000"/>
                </a:solidFill>
              </a:rPr>
              <a:t>.石油工人                                       12.卫生防疫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13.食品质检                                       14.建筑材料研发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15.生物制药                                       16.陶瓷制作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17.食品科学家                                   18.农业化学家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600" b="1" dirty="0">
                <a:solidFill>
                  <a:srgbClr val="FF0000"/>
                </a:solidFill>
              </a:rPr>
              <a:t>19.护士                                                20.化学实验室管理员</a:t>
            </a:r>
            <a:endParaRPr lang="zh-CN" altLang="en-US" sz="3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矩形 94211"/>
          <p:cNvSpPr/>
          <p:nvPr>
            <p:custDataLst>
              <p:tags r:id="rId1"/>
            </p:custDataLst>
          </p:nvPr>
        </p:nvSpPr>
        <p:spPr>
          <a:xfrm>
            <a:off x="493395" y="935990"/>
            <a:ext cx="10823575" cy="16002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       </a:t>
            </a:r>
            <a:r>
              <a:rPr 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将宏观与微观联系起来研究物质及其变化是化学研究的基本方法。从宏观到微观，再由微观到宏观，注重</a:t>
            </a:r>
            <a:r>
              <a:rPr 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苏新诗柳楷简体" panose="02000000000000000000" charset="-122"/>
              </a:rPr>
              <a:t>宏观与微观</a:t>
            </a:r>
            <a:r>
              <a:rPr 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</a:t>
            </a:r>
            <a:r>
              <a:rPr 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苏新诗柳楷简体" panose="02000000000000000000" charset="-122"/>
              </a:rPr>
              <a:t>定性与定量</a:t>
            </a:r>
            <a:r>
              <a:rPr 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</a:t>
            </a:r>
            <a:r>
              <a:rPr 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苏新诗柳楷简体" panose="02000000000000000000" charset="-122"/>
              </a:rPr>
              <a:t>描述与推理</a:t>
            </a:r>
            <a:r>
              <a:rPr 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的结合。</a:t>
            </a:r>
            <a:endParaRPr lang="zh-CN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pic>
        <p:nvPicPr>
          <p:cNvPr id="8" name="图片 7" descr="timgOSZSFLU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3771" r="12667" b="12576"/>
          <a:stretch>
            <a:fillRect/>
          </a:stretch>
        </p:blipFill>
        <p:spPr>
          <a:xfrm>
            <a:off x="537845" y="3023632"/>
            <a:ext cx="2653030" cy="2250440"/>
          </a:xfrm>
          <a:prstGeom prst="rect">
            <a:avLst/>
          </a:prstGeom>
        </p:spPr>
      </p:pic>
      <p:pic>
        <p:nvPicPr>
          <p:cNvPr id="9" name="图片 8" descr="timgG224O3X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20669" t="11716" r="21540" b="24983"/>
          <a:stretch>
            <a:fillRect/>
          </a:stretch>
        </p:blipFill>
        <p:spPr>
          <a:xfrm>
            <a:off x="3364230" y="3022997"/>
            <a:ext cx="2735580" cy="2251075"/>
          </a:xfrm>
          <a:prstGeom prst="rect">
            <a:avLst/>
          </a:prstGeom>
        </p:spPr>
      </p:pic>
      <p:pic>
        <p:nvPicPr>
          <p:cNvPr id="10" name="图片 9" descr="timg0JOC3QQI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273165" y="3023632"/>
            <a:ext cx="2621915" cy="2250440"/>
          </a:xfrm>
          <a:prstGeom prst="rect">
            <a:avLst/>
          </a:prstGeom>
        </p:spPr>
      </p:pic>
      <p:pic>
        <p:nvPicPr>
          <p:cNvPr id="11" name="图片 10" descr="u=3925460674,3942844373&amp;fm=26&amp;gp=0[1]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r="5190" b="924"/>
          <a:stretch>
            <a:fillRect/>
          </a:stretch>
        </p:blipFill>
        <p:spPr>
          <a:xfrm>
            <a:off x="9068435" y="2972197"/>
            <a:ext cx="2677160" cy="2301875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1194435" y="5379720"/>
            <a:ext cx="1261110" cy="72136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沙丘</a:t>
            </a:r>
            <a:endParaRPr lang="zh-CN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>
            <p:custDataLst>
              <p:tags r:id="rId11"/>
            </p:custDataLst>
          </p:nvPr>
        </p:nvSpPr>
        <p:spPr>
          <a:xfrm>
            <a:off x="4050665" y="5379720"/>
            <a:ext cx="1261110" cy="72136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沙粒</a:t>
            </a:r>
            <a:endParaRPr lang="zh-CN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>
            <p:custDataLst>
              <p:tags r:id="rId12"/>
            </p:custDataLst>
          </p:nvPr>
        </p:nvSpPr>
        <p:spPr>
          <a:xfrm>
            <a:off x="6649720" y="5379720"/>
            <a:ext cx="1809750" cy="72136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二氧化硅</a:t>
            </a:r>
            <a:endParaRPr lang="zh-CN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>
            <p:custDataLst>
              <p:tags r:id="rId13"/>
            </p:custDataLst>
          </p:nvPr>
        </p:nvSpPr>
        <p:spPr>
          <a:xfrm>
            <a:off x="9035415" y="5379720"/>
            <a:ext cx="3192780" cy="72136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硅原子和氧原子通过共价键相连接</a:t>
            </a:r>
            <a:endParaRPr lang="zh-CN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493395" y="97790"/>
            <a:ext cx="6764655" cy="838200"/>
          </a:xfrm>
        </p:spPr>
        <p:txBody>
          <a:bodyPr lIns="92075" tIns="46038" rIns="92075" bIns="46038" anchor="ctr">
            <a:normAutofit fontScale="90000"/>
          </a:bodyPr>
          <a:lstStyle/>
          <a:p>
            <a:pPr algn="l"/>
            <a:r>
              <a:rPr lang="zh-CN" altLang="en-US" sz="4445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化学基本观念</a:t>
            </a:r>
            <a:r>
              <a:rPr lang="en-US" altLang="zh-CN" sz="4445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45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宏微结合</a:t>
            </a:r>
            <a:endParaRPr lang="zh-CN" altLang="en-US" sz="4445" b="1">
              <a:solidFill>
                <a:srgbClr val="1D41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4" name="文本框 117763"/>
          <p:cNvSpPr txBox="1"/>
          <p:nvPr>
            <p:custDataLst>
              <p:tags r:id="rId1"/>
            </p:custDataLst>
          </p:nvPr>
        </p:nvSpPr>
        <p:spPr>
          <a:xfrm>
            <a:off x="553720" y="194945"/>
            <a:ext cx="323088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以氯水为例：</a:t>
            </a:r>
            <a:endParaRPr lang="zh-CN" altLang="en-US" sz="4000" b="1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765" name="文本框 117764"/>
          <p:cNvSpPr txBox="1"/>
          <p:nvPr>
            <p:custDataLst>
              <p:tags r:id="rId2"/>
            </p:custDataLst>
          </p:nvPr>
        </p:nvSpPr>
        <p:spPr>
          <a:xfrm>
            <a:off x="1054735" y="1246505"/>
            <a:ext cx="8189595" cy="3538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1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、氯水是什么？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2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、氯水有哪些基本性质？（物理、化学）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3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、氯水的化学成分有哪些？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4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、氯水中存在哪些反应？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5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、氯水中各种离子的判定？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6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、氯水有哪些化学性质？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7</a:t>
            </a: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、氯水、液氯、久置的氯水相互比较？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117766" name="文本框 117765"/>
          <p:cNvSpPr txBox="1"/>
          <p:nvPr>
            <p:custDataLst>
              <p:tags r:id="rId3"/>
            </p:custDataLst>
          </p:nvPr>
        </p:nvSpPr>
        <p:spPr>
          <a:xfrm>
            <a:off x="1054735" y="4935855"/>
            <a:ext cx="870712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600" b="1">
                <a:solidFill>
                  <a:srgbClr val="0000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知道——记住——理解——运用——熟练</a:t>
            </a:r>
            <a:endParaRPr lang="zh-CN" altLang="en-US" sz="3600" b="1">
              <a:solidFill>
                <a:srgbClr val="0000F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767" name="文本框 117766"/>
          <p:cNvSpPr txBox="1"/>
          <p:nvPr>
            <p:custDataLst>
              <p:tags r:id="rId4"/>
            </p:custDataLst>
          </p:nvPr>
        </p:nvSpPr>
        <p:spPr>
          <a:xfrm>
            <a:off x="1054735" y="5732145"/>
            <a:ext cx="612648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600" b="1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两类知识点：</a:t>
            </a:r>
            <a:r>
              <a:rPr lang="zh-CN" altLang="en-US" sz="3600" b="1">
                <a:solidFill>
                  <a:srgbClr val="0000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记忆类、理解类</a:t>
            </a:r>
            <a:endParaRPr lang="zh-CN" altLang="en-US" sz="3600" b="1">
              <a:solidFill>
                <a:srgbClr val="0000F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862695" y="1052830"/>
            <a:ext cx="2787015" cy="3731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7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7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6" grpId="0"/>
      <p:bldP spid="11776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2" name="矩形 99331"/>
          <p:cNvSpPr/>
          <p:nvPr>
            <p:custDataLst>
              <p:tags r:id="rId1"/>
            </p:custDataLst>
          </p:nvPr>
        </p:nvSpPr>
        <p:spPr>
          <a:xfrm>
            <a:off x="521970" y="303530"/>
            <a:ext cx="5807075" cy="607060"/>
          </a:xfrm>
          <a:prstGeom prst="rect">
            <a:avLst/>
          </a:prstGeom>
          <a:noFill/>
          <a:ln w="12700">
            <a:noFill/>
          </a:ln>
        </p:spPr>
        <p:txBody>
          <a:bodyPr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 algn="l"/>
            <a:r>
              <a:rPr lang="zh-CN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高中化学知识的构成</a:t>
            </a:r>
            <a:endParaRPr lang="zh-CN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4453" name="矩形 104452"/>
          <p:cNvSpPr/>
          <p:nvPr>
            <p:custDataLst>
              <p:tags r:id="rId2"/>
            </p:custDataLst>
          </p:nvPr>
        </p:nvSpPr>
        <p:spPr>
          <a:xfrm>
            <a:off x="1396365" y="1497965"/>
            <a:ext cx="1097280" cy="556895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实验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3" name="左大括号 2"/>
          <p:cNvSpPr/>
          <p:nvPr>
            <p:custDataLst>
              <p:tags r:id="rId3"/>
            </p:custDataLst>
          </p:nvPr>
        </p:nvSpPr>
        <p:spPr>
          <a:xfrm>
            <a:off x="810260" y="1721485"/>
            <a:ext cx="586105" cy="2423795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charset="-122"/>
              <a:ea typeface="方正苏新诗柳楷简体" panose="020000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404620" y="3823335"/>
            <a:ext cx="1097280" cy="556895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理论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2913380" y="2515870"/>
            <a:ext cx="2892425" cy="556895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物质变化理论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2913380" y="5174615"/>
            <a:ext cx="2892425" cy="556895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物质结构理论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7" name="左大括号 6"/>
          <p:cNvSpPr/>
          <p:nvPr>
            <p:custDataLst>
              <p:tags r:id="rId7"/>
            </p:custDataLst>
          </p:nvPr>
        </p:nvSpPr>
        <p:spPr>
          <a:xfrm>
            <a:off x="2397760" y="2717800"/>
            <a:ext cx="586105" cy="273177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charset="-122"/>
              <a:ea typeface="方正苏新诗柳楷简体" panose="02000000000000000000" charset="-122"/>
            </a:endParaRPr>
          </a:p>
        </p:txBody>
      </p:sp>
      <p:sp>
        <p:nvSpPr>
          <p:cNvPr id="8" name="左大括号 7"/>
          <p:cNvSpPr/>
          <p:nvPr>
            <p:custDataLst>
              <p:tags r:id="rId8"/>
            </p:custDataLst>
          </p:nvPr>
        </p:nvSpPr>
        <p:spPr>
          <a:xfrm>
            <a:off x="5593080" y="1413510"/>
            <a:ext cx="499745" cy="240919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charset="-122"/>
              <a:ea typeface="方正苏新诗柳楷简体" panose="020000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6258560" y="1311910"/>
            <a:ext cx="4990465" cy="2833370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化学反应类型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化学反应与能量变化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化学反应速率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化学平衡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……</a:t>
            </a:r>
            <a:endParaRPr lang="en-US" altLang="zh-CN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6355080" y="4169410"/>
            <a:ext cx="4990465" cy="2314575"/>
          </a:xfrm>
          <a:prstGeom prst="rect">
            <a:avLst/>
          </a:prstGeom>
          <a:noFill/>
          <a:ln w="12700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Tx/>
              <a:buChar char="•"/>
              <a:defRPr sz="2800" b="0" i="0" u="none" kern="1200" baseline="0">
                <a:solidFill>
                  <a:schemeClr val="tx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defRPr>
            </a:lvl5pPr>
          </a:lstStyle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原子结构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元素周期表和周期律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化学键和分子结构</a:t>
            </a:r>
            <a:endParaRPr lang="zh-CN" altLang="en-US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>
              <a:lnSpc>
                <a:spcPct val="90000"/>
              </a:lnSpc>
              <a:buNone/>
            </a:pPr>
            <a:r>
              <a:rPr lang="en-US" altLang="zh-CN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……</a:t>
            </a:r>
            <a:endParaRPr lang="en-US" altLang="zh-CN" sz="32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11" name="左大括号 10"/>
          <p:cNvSpPr/>
          <p:nvPr>
            <p:custDataLst>
              <p:tags r:id="rId11"/>
            </p:custDataLst>
          </p:nvPr>
        </p:nvSpPr>
        <p:spPr>
          <a:xfrm>
            <a:off x="5592445" y="4331335"/>
            <a:ext cx="511175" cy="192659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charset="-122"/>
              <a:ea typeface="方正苏新诗柳楷简体" panose="020000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4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3" grpId="0"/>
      <p:bldP spid="3" grpId="0" animBg="1"/>
      <p:bldP spid="4" grpId="0"/>
      <p:bldP spid="5" grpId="0"/>
      <p:bldP spid="6" grpId="0"/>
      <p:bldP spid="7" grpId="0" animBg="1"/>
      <p:bldP spid="8" grpId="0" animBg="1"/>
      <p:bldP spid="9" grpId="0"/>
      <p:bldP spid="10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00" name="矩形 21"/>
          <p:cNvSpPr/>
          <p:nvPr>
            <p:custDataLst>
              <p:tags r:id="rId1"/>
            </p:custDataLst>
          </p:nvPr>
        </p:nvSpPr>
        <p:spPr>
          <a:xfrm>
            <a:off x="-3175" y="155575"/>
            <a:ext cx="5825490" cy="844550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540000"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高中化学教材体系</a:t>
            </a:r>
            <a:endParaRPr lang="zh-CN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Group 2"/>
          <p:cNvGrpSpPr/>
          <p:nvPr>
            <p:custDataLst>
              <p:tags r:id="rId2"/>
            </p:custDataLst>
          </p:nvPr>
        </p:nvGrpSpPr>
        <p:grpSpPr>
          <a:xfrm>
            <a:off x="1511618" y="1623695"/>
            <a:ext cx="5616575" cy="3355975"/>
            <a:chOff x="295" y="709"/>
            <a:chExt cx="3538" cy="2114"/>
          </a:xfrm>
        </p:grpSpPr>
        <p:sp>
          <p:nvSpPr>
            <p:cNvPr id="17429" name="AutoShape 3"/>
            <p:cNvSpPr/>
            <p:nvPr>
              <p:custDataLst>
                <p:tags r:id="rId3"/>
              </p:custDataLst>
            </p:nvPr>
          </p:nvSpPr>
          <p:spPr>
            <a:xfrm>
              <a:off x="295" y="981"/>
              <a:ext cx="545" cy="1842"/>
            </a:xfrm>
            <a:prstGeom prst="flowChartProcess">
              <a:avLst/>
            </a:prstGeom>
            <a:noFill/>
            <a:ln w="1905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4000" b="1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高</a:t>
              </a:r>
              <a:endParaRPr lang="zh-CN" altLang="en-US" sz="4000" b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4000" b="1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中</a:t>
              </a:r>
              <a:endParaRPr lang="zh-CN" altLang="en-US" sz="4000" b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4000" b="1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化</a:t>
              </a:r>
              <a:endParaRPr lang="zh-CN" altLang="en-US" sz="4000" b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4000" b="1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学</a:t>
              </a:r>
              <a:endParaRPr lang="zh-CN" altLang="en-US" sz="4000" b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30" name="AutoShape 4"/>
            <p:cNvSpPr/>
            <p:nvPr>
              <p:custDataLst>
                <p:tags r:id="rId4"/>
              </p:custDataLst>
            </p:nvPr>
          </p:nvSpPr>
          <p:spPr>
            <a:xfrm>
              <a:off x="841" y="1718"/>
              <a:ext cx="634" cy="302"/>
            </a:xfrm>
            <a:prstGeom prst="rightArrow">
              <a:avLst>
                <a:gd name="adj1" fmla="val 50000"/>
                <a:gd name="adj2" fmla="val 68922"/>
              </a:avLst>
            </a:prstGeom>
            <a:solidFill>
              <a:schemeClr val="accent1"/>
            </a:solidFill>
            <a:ln w="1905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431" name="Group 5"/>
            <p:cNvGrpSpPr/>
            <p:nvPr>
              <p:custDataLst>
                <p:tags r:id="rId5"/>
              </p:custDataLst>
            </p:nvPr>
          </p:nvGrpSpPr>
          <p:grpSpPr>
            <a:xfrm>
              <a:off x="1474" y="1071"/>
              <a:ext cx="463" cy="1452"/>
              <a:chOff x="1873" y="1162"/>
              <a:chExt cx="463" cy="1452"/>
            </a:xfrm>
          </p:grpSpPr>
          <p:sp>
            <p:nvSpPr>
              <p:cNvPr id="17434" name="Line 6"/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1882" y="1162"/>
                <a:ext cx="0" cy="1444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/>
            </p:txBody>
          </p:sp>
          <p:sp>
            <p:nvSpPr>
              <p:cNvPr id="17435" name="Line 7"/>
              <p:cNvSpPr/>
              <p:nvPr>
                <p:custDataLst>
                  <p:tags r:id="rId7"/>
                </p:custDataLst>
              </p:nvPr>
            </p:nvSpPr>
            <p:spPr>
              <a:xfrm>
                <a:off x="1873" y="1162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36" name="Line 8"/>
              <p:cNvSpPr/>
              <p:nvPr>
                <p:custDataLst>
                  <p:tags r:id="rId8"/>
                </p:custDataLst>
              </p:nvPr>
            </p:nvSpPr>
            <p:spPr>
              <a:xfrm>
                <a:off x="1882" y="2614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</p:grpSp>
        <p:sp>
          <p:nvSpPr>
            <p:cNvPr id="17432" name="AutoShape 9"/>
            <p:cNvSpPr/>
            <p:nvPr>
              <p:custDataLst>
                <p:tags r:id="rId9"/>
              </p:custDataLst>
            </p:nvPr>
          </p:nvSpPr>
          <p:spPr>
            <a:xfrm>
              <a:off x="1973" y="709"/>
              <a:ext cx="1860" cy="689"/>
            </a:xfrm>
            <a:prstGeom prst="flowChart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r>
                <a:rPr lang="zh-CN" altLang="en-US"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 </a:t>
              </a:r>
              <a:r>
                <a:rPr lang="zh-CN" altLang="en-US" sz="3200" b="1">
                  <a:solidFill>
                    <a:srgbClr val="1D41D5"/>
                  </a:solidFill>
                  <a:latin typeface="方正苏新诗柳楷简体" panose="02000000000000000000" charset="-122"/>
                  <a:ea typeface="方正苏新诗柳楷简体" panose="02000000000000000000" charset="-122"/>
                  <a:cs typeface="方正苏新诗柳楷简体" panose="02000000000000000000" charset="-122"/>
                </a:rPr>
                <a:t>必修模块</a:t>
              </a:r>
              <a:endParaRPr lang="zh-CN" altLang="en-US" sz="32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endParaRPr>
            </a:p>
            <a:p>
              <a:r>
                <a:rPr lang="zh-CN" altLang="en-US" sz="3200" b="1">
                  <a:solidFill>
                    <a:srgbClr val="1D41D5"/>
                  </a:solidFill>
                  <a:latin typeface="方正苏新诗柳楷简体" panose="02000000000000000000" charset="-122"/>
                  <a:ea typeface="方正苏新诗柳楷简体" panose="02000000000000000000" charset="-122"/>
                  <a:cs typeface="方正苏新诗柳楷简体" panose="02000000000000000000" charset="-122"/>
                </a:rPr>
                <a:t> 化学</a:t>
              </a:r>
              <a:r>
                <a:rPr lang="en-US" altLang="zh-CN" sz="3200" b="1">
                  <a:solidFill>
                    <a:srgbClr val="1D41D5"/>
                  </a:solidFill>
                  <a:latin typeface="方正苏新诗柳楷简体" panose="02000000000000000000" charset="-122"/>
                  <a:ea typeface="方正苏新诗柳楷简体" panose="02000000000000000000" charset="-122"/>
                  <a:cs typeface="方正苏新诗柳楷简体" panose="02000000000000000000" charset="-122"/>
                </a:rPr>
                <a:t>1</a:t>
              </a:r>
              <a:r>
                <a:rPr lang="zh-CN" altLang="en-US" sz="3200" b="1">
                  <a:solidFill>
                    <a:srgbClr val="1D41D5"/>
                  </a:solidFill>
                  <a:latin typeface="方正苏新诗柳楷简体" panose="02000000000000000000" charset="-122"/>
                  <a:ea typeface="方正苏新诗柳楷简体" panose="02000000000000000000" charset="-122"/>
                  <a:cs typeface="方正苏新诗柳楷简体" panose="02000000000000000000" charset="-122"/>
                </a:rPr>
                <a:t>，化学</a:t>
              </a:r>
              <a:r>
                <a:rPr lang="en-US" altLang="zh-CN" sz="3200" b="1">
                  <a:solidFill>
                    <a:srgbClr val="1D41D5"/>
                  </a:solidFill>
                  <a:latin typeface="方正苏新诗柳楷简体" panose="02000000000000000000" charset="-122"/>
                  <a:ea typeface="方正苏新诗柳楷简体" panose="02000000000000000000" charset="-122"/>
                  <a:cs typeface="方正苏新诗柳楷简体" panose="02000000000000000000" charset="-122"/>
                </a:rPr>
                <a:t>2</a:t>
              </a:r>
              <a:endParaRPr lang="en-US" altLang="zh-CN" sz="32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endParaRPr>
            </a:p>
          </p:txBody>
        </p:sp>
        <p:sp>
          <p:nvSpPr>
            <p:cNvPr id="17433" name="AutoShape 10"/>
            <p:cNvSpPr/>
            <p:nvPr>
              <p:custDataLst>
                <p:tags r:id="rId10"/>
              </p:custDataLst>
            </p:nvPr>
          </p:nvSpPr>
          <p:spPr>
            <a:xfrm>
              <a:off x="1937" y="2321"/>
              <a:ext cx="1361" cy="453"/>
            </a:xfrm>
            <a:prstGeom prst="flowChart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3200" b="1">
                  <a:solidFill>
                    <a:schemeClr val="tx1"/>
                  </a:solidFill>
                  <a:latin typeface="方正苏新诗柳楷简体" panose="02000000000000000000" charset="-122"/>
                  <a:ea typeface="方正苏新诗柳楷简体" panose="02000000000000000000" charset="-122"/>
                </a:rPr>
                <a:t>选修模块</a:t>
              </a:r>
              <a:endParaRPr lang="zh-CN" altLang="en-US" sz="32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</a:endParaRPr>
            </a:p>
          </p:txBody>
        </p:sp>
      </p:grpSp>
      <p:grpSp>
        <p:nvGrpSpPr>
          <p:cNvPr id="4" name="Group 11"/>
          <p:cNvGrpSpPr/>
          <p:nvPr>
            <p:custDataLst>
              <p:tags r:id="rId11"/>
            </p:custDataLst>
          </p:nvPr>
        </p:nvGrpSpPr>
        <p:grpSpPr>
          <a:xfrm>
            <a:off x="6363653" y="1623695"/>
            <a:ext cx="4386262" cy="3906838"/>
            <a:chOff x="3201" y="1764"/>
            <a:chExt cx="2763" cy="2461"/>
          </a:xfrm>
        </p:grpSpPr>
        <p:sp>
          <p:nvSpPr>
            <p:cNvPr id="17414" name="AutoShape 12"/>
            <p:cNvSpPr/>
            <p:nvPr>
              <p:custDataLst>
                <p:tags r:id="rId12"/>
              </p:custDataLst>
            </p:nvPr>
          </p:nvSpPr>
          <p:spPr>
            <a:xfrm>
              <a:off x="3201" y="3483"/>
              <a:ext cx="637" cy="239"/>
            </a:xfrm>
            <a:prstGeom prst="rightArrow">
              <a:avLst>
                <a:gd name="adj1" fmla="val 50000"/>
                <a:gd name="adj2" fmla="val 149450"/>
              </a:avLst>
            </a:prstGeom>
            <a:solidFill>
              <a:schemeClr val="accent1"/>
            </a:solidFill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15" name="AutoShape 13"/>
            <p:cNvSpPr/>
            <p:nvPr>
              <p:custDataLst>
                <p:tags r:id="rId13"/>
              </p:custDataLst>
            </p:nvPr>
          </p:nvSpPr>
          <p:spPr>
            <a:xfrm>
              <a:off x="4434" y="1764"/>
              <a:ext cx="127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l"/>
              <a:r>
                <a:rPr lang="zh-CN" altLang="en-US" sz="240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化学与生活</a:t>
              </a:r>
              <a:endParaRPr lang="zh-CN" altLang="en-US" sz="24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16" name="AutoShape 14"/>
            <p:cNvSpPr/>
            <p:nvPr>
              <p:custDataLst>
                <p:tags r:id="rId14"/>
              </p:custDataLst>
            </p:nvPr>
          </p:nvSpPr>
          <p:spPr>
            <a:xfrm>
              <a:off x="4434" y="2197"/>
              <a:ext cx="127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l"/>
              <a:r>
                <a:rPr lang="zh-CN" altLang="en-US" sz="240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化学与技术</a:t>
              </a:r>
              <a:endParaRPr lang="zh-CN" altLang="en-US" sz="24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17" name="AutoShape 15"/>
            <p:cNvSpPr/>
            <p:nvPr>
              <p:custDataLst>
                <p:tags r:id="rId15"/>
              </p:custDataLst>
            </p:nvPr>
          </p:nvSpPr>
          <p:spPr>
            <a:xfrm>
              <a:off x="4444" y="2628"/>
              <a:ext cx="152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物质结构与性质 </a:t>
              </a:r>
              <a:endPara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7418" name="AutoShape 16"/>
            <p:cNvSpPr/>
            <p:nvPr>
              <p:custDataLst>
                <p:tags r:id="rId16"/>
              </p:custDataLst>
            </p:nvPr>
          </p:nvSpPr>
          <p:spPr>
            <a:xfrm>
              <a:off x="4468" y="3067"/>
              <a:ext cx="127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化学反应原理</a:t>
              </a:r>
              <a:endPara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19" name="AutoShape 17"/>
            <p:cNvSpPr/>
            <p:nvPr>
              <p:custDataLst>
                <p:tags r:id="rId17"/>
              </p:custDataLst>
            </p:nvPr>
          </p:nvSpPr>
          <p:spPr>
            <a:xfrm>
              <a:off x="4468" y="3475"/>
              <a:ext cx="127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有机化学基础</a:t>
              </a:r>
              <a:endPara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20" name="AutoShape 18"/>
            <p:cNvSpPr/>
            <p:nvPr>
              <p:custDataLst>
                <p:tags r:id="rId18"/>
              </p:custDataLst>
            </p:nvPr>
          </p:nvSpPr>
          <p:spPr>
            <a:xfrm>
              <a:off x="4490" y="3907"/>
              <a:ext cx="1270" cy="318"/>
            </a:xfrm>
            <a:prstGeom prst="flowChartAlternateProcess">
              <a:avLst/>
            </a:prstGeom>
            <a:noFill/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algn="ctr"/>
              <a:r>
                <a:rPr lang="zh-CN" altLang="en-US" sz="240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实验化学</a:t>
              </a:r>
              <a:endParaRPr lang="zh-CN" altLang="en-US" sz="24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421" name="Group 19"/>
            <p:cNvGrpSpPr/>
            <p:nvPr>
              <p:custDataLst>
                <p:tags r:id="rId19"/>
              </p:custDataLst>
            </p:nvPr>
          </p:nvGrpSpPr>
          <p:grpSpPr>
            <a:xfrm>
              <a:off x="3947" y="1875"/>
              <a:ext cx="466" cy="2223"/>
              <a:chOff x="3923" y="1887"/>
              <a:chExt cx="466" cy="2223"/>
            </a:xfrm>
          </p:grpSpPr>
          <p:sp>
            <p:nvSpPr>
              <p:cNvPr id="17422" name="Line 20"/>
              <p:cNvSpPr/>
              <p:nvPr>
                <p:custDataLst>
                  <p:tags r:id="rId20"/>
                </p:custDataLst>
              </p:nvPr>
            </p:nvSpPr>
            <p:spPr>
              <a:xfrm>
                <a:off x="3923" y="1888"/>
                <a:ext cx="9" cy="2222"/>
              </a:xfrm>
              <a:prstGeom prst="line">
                <a:avLst/>
              </a:prstGeom>
              <a:ln w="28575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/>
            </p:txBody>
          </p:sp>
          <p:sp>
            <p:nvSpPr>
              <p:cNvPr id="17423" name="Line 21"/>
              <p:cNvSpPr/>
              <p:nvPr>
                <p:custDataLst>
                  <p:tags r:id="rId21"/>
                </p:custDataLst>
              </p:nvPr>
            </p:nvSpPr>
            <p:spPr>
              <a:xfrm>
                <a:off x="3932" y="4110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24" name="Line 22"/>
              <p:cNvSpPr/>
              <p:nvPr>
                <p:custDataLst>
                  <p:tags r:id="rId22"/>
                </p:custDataLst>
              </p:nvPr>
            </p:nvSpPr>
            <p:spPr>
              <a:xfrm>
                <a:off x="3935" y="1887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25" name="Line 23"/>
              <p:cNvSpPr/>
              <p:nvPr>
                <p:custDataLst>
                  <p:tags r:id="rId23"/>
                </p:custDataLst>
              </p:nvPr>
            </p:nvSpPr>
            <p:spPr>
              <a:xfrm>
                <a:off x="3935" y="2367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26" name="Line 24"/>
              <p:cNvSpPr/>
              <p:nvPr>
                <p:custDataLst>
                  <p:tags r:id="rId24"/>
                </p:custDataLst>
              </p:nvPr>
            </p:nvSpPr>
            <p:spPr>
              <a:xfrm>
                <a:off x="3935" y="2799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27" name="Line 25"/>
              <p:cNvSpPr/>
              <p:nvPr>
                <p:custDataLst>
                  <p:tags r:id="rId25"/>
                </p:custDataLst>
              </p:nvPr>
            </p:nvSpPr>
            <p:spPr>
              <a:xfrm>
                <a:off x="3935" y="3246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  <p:sp>
            <p:nvSpPr>
              <p:cNvPr id="17428" name="Line 26"/>
              <p:cNvSpPr/>
              <p:nvPr>
                <p:custDataLst>
                  <p:tags r:id="rId26"/>
                </p:custDataLst>
              </p:nvPr>
            </p:nvSpPr>
            <p:spPr>
              <a:xfrm>
                <a:off x="3935" y="3664"/>
                <a:ext cx="454" cy="0"/>
              </a:xfrm>
              <a:prstGeom prst="line">
                <a:avLst/>
              </a:prstGeom>
              <a:ln w="38100" cap="sq" cmpd="sng">
                <a:solidFill>
                  <a:schemeClr val="tx1"/>
                </a:solidFill>
                <a:prstDash val="solid"/>
                <a:headEnd type="none" w="sm" len="sm"/>
                <a:tailEnd type="stealth" w="lg" len="lg"/>
              </a:ln>
            </p:spPr>
            <p:txBody>
              <a:bodyPr/>
              <a:lstStyle/>
              <a:p/>
            </p:txBody>
          </p:sp>
        </p:grpSp>
      </p:grpSp>
    </p:spTree>
    <p:custDataLst>
      <p:tags r:id="rId27"/>
    </p:custData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746412" y="278966"/>
            <a:ext cx="10882170" cy="58979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标题 7782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3240" y="154940"/>
            <a:ext cx="6858000" cy="914400"/>
          </a:xfrm>
        </p:spPr>
        <p:txBody>
          <a:bodyPr lIns="92075" tIns="46038" rIns="92075" bIns="46038" anchor="ctr">
            <a:normAutofit/>
          </a:bodyPr>
          <a:lstStyle/>
          <a:p>
            <a:pPr algn="l"/>
            <a:r>
              <a:rPr lang="zh-CN" altLang="en-US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什么是化学？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829" name="文本框 77828"/>
          <p:cNvSpPr txBox="1"/>
          <p:nvPr>
            <p:custDataLst>
              <p:tags r:id="rId2"/>
            </p:custDataLst>
          </p:nvPr>
        </p:nvSpPr>
        <p:spPr>
          <a:xfrm>
            <a:off x="402590" y="1344930"/>
            <a:ext cx="10874375" cy="119888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3600" b="1">
                <a:solidFill>
                  <a:srgbClr val="1C17F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      </a:t>
            </a:r>
            <a:r>
              <a:rPr lang="zh-CN" altLang="en-US" sz="3600" b="1">
                <a:solidFill>
                  <a:srgbClr val="1C17F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化学是在原子、分子水平上研究物质的组成、结构、性质、转化及其应用的基础自然科学。</a:t>
            </a:r>
            <a:endParaRPr lang="zh-CN" altLang="en-US" sz="3600" b="1">
              <a:solidFill>
                <a:srgbClr val="1C17F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77832" name="文本框 77831"/>
          <p:cNvSpPr txBox="1"/>
          <p:nvPr>
            <p:custDataLst>
              <p:tags r:id="rId3"/>
            </p:custDataLst>
          </p:nvPr>
        </p:nvSpPr>
        <p:spPr>
          <a:xfrm>
            <a:off x="1238250" y="2936875"/>
            <a:ext cx="7767320" cy="64516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3600" b="1">
                <a:solidFill>
                  <a:schemeClr val="accent3">
                    <a:lumMod val="75000"/>
                  </a:schemeClr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化学是研究物质变化的科学。</a:t>
            </a:r>
            <a:endParaRPr lang="zh-CN" altLang="en-US" sz="3600" b="1">
              <a:solidFill>
                <a:schemeClr val="accent3">
                  <a:lumMod val="75000"/>
                </a:schemeClr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54276" name="文本框 54275"/>
          <p:cNvSpPr txBox="1"/>
          <p:nvPr>
            <p:custDataLst>
              <p:tags r:id="rId4"/>
            </p:custDataLst>
          </p:nvPr>
        </p:nvSpPr>
        <p:spPr>
          <a:xfrm>
            <a:off x="1238250" y="3848735"/>
            <a:ext cx="983424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美国科学家布里斯罗</a:t>
            </a:r>
            <a:r>
              <a:rPr lang="en-US" altLang="zh-CN" sz="36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36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化学的今天和明天</a:t>
            </a:r>
            <a:r>
              <a:rPr lang="en-US" altLang="zh-CN" sz="36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3600" b="1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3600" b="1">
              <a:solidFill>
                <a:srgbClr val="0000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400" b="1">
                <a:solidFill>
                  <a:srgbClr val="CC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方正苏新诗柳楷简体" panose="02000000000000000000" charset="-122"/>
                <a:ea typeface="方正苏新诗柳楷简体" panose="02000000000000000000" charset="-122"/>
              </a:rPr>
              <a:t>一门中心的、实用的、创造性的科学。</a:t>
            </a:r>
            <a:endParaRPr lang="zh-CN" altLang="en-US" sz="4400" b="1">
              <a:solidFill>
                <a:srgbClr val="CC0000"/>
              </a:solidFill>
              <a:effectLst>
                <a:outerShdw blurRad="38100" dist="38100" dir="2700000">
                  <a:srgbClr val="C0C0C0"/>
                </a:outerShdw>
              </a:effectLst>
              <a:latin typeface="方正苏新诗柳楷简体" panose="02000000000000000000" charset="-122"/>
              <a:ea typeface="方正苏新诗柳楷简体" panose="02000000000000000000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78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7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9" grpId="0"/>
      <p:bldP spid="77832" grpId="0"/>
      <p:bldP spid="5427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81340" y="79057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基本元素</a:t>
            </a: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1782" y="0"/>
            <a:ext cx="11588436" cy="685800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301782" y="184150"/>
            <a:ext cx="11588436" cy="6724650"/>
            <a:chOff x="301782" y="184150"/>
            <a:chExt cx="11588436" cy="6724650"/>
          </a:xfrm>
        </p:grpSpPr>
        <p:sp>
          <p:nvSpPr>
            <p:cNvPr id="8" name="矩形 7"/>
            <p:cNvSpPr/>
            <p:nvPr/>
          </p:nvSpPr>
          <p:spPr>
            <a:xfrm>
              <a:off x="301782" y="184150"/>
              <a:ext cx="11588436" cy="2171700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01782" y="2355850"/>
              <a:ext cx="11588436" cy="4552950"/>
            </a:xfrm>
            <a:prstGeom prst="rect">
              <a:avLst/>
            </a:prstGeom>
            <a:solidFill>
              <a:schemeClr val="tx1">
                <a:alpha val="94000"/>
              </a:schemeClr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2912665" y="2819390"/>
            <a:ext cx="634019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AC3EC1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氢                    氦</a:t>
            </a:r>
            <a:endParaRPr kumimoji="0" lang="en-US" altLang="zh-CN" sz="6000" b="0" i="0" u="none" strike="noStrike" kern="1200" cap="none" spc="0" normalizeH="0" baseline="0" noProof="0">
              <a:ln>
                <a:noFill/>
              </a:ln>
              <a:solidFill>
                <a:srgbClr val="AC3EC1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AC3EC1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锂铍硼碳氮氧氟氖</a:t>
            </a:r>
            <a:endParaRPr kumimoji="0" lang="en-US" altLang="zh-CN" sz="6000" b="0" i="0" u="none" strike="noStrike" kern="1200" cap="none" spc="0" normalizeH="0" baseline="0" noProof="0">
              <a:ln>
                <a:noFill/>
              </a:ln>
              <a:solidFill>
                <a:srgbClr val="AC3EC1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AC3EC1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钠镁铝硅磷硫氯氩</a:t>
            </a:r>
            <a:endParaRPr kumimoji="0" lang="en-US" altLang="zh-CN" sz="6000" b="0" i="0" u="none" strike="noStrike" kern="1200" cap="none" spc="0" normalizeH="0" baseline="0" noProof="0">
              <a:ln>
                <a:noFill/>
              </a:ln>
              <a:solidFill>
                <a:srgbClr val="AC3EC1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AC3EC1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钾钙</a:t>
            </a:r>
            <a:endParaRPr kumimoji="0" lang="zh-CN" altLang="en-US" sz="6000" b="0" i="0" u="none" strike="noStrike" kern="1200" cap="none" spc="0" normalizeH="0" baseline="0" noProof="0">
              <a:ln>
                <a:noFill/>
              </a:ln>
              <a:solidFill>
                <a:srgbClr val="AC3EC1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261207" y="1416655"/>
            <a:ext cx="88838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H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96400" y="2834640"/>
            <a:ext cx="14494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He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30720" y="1462082"/>
            <a:ext cx="9188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Li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58487" y="3137525"/>
            <a:ext cx="91242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N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14997" y="2414250"/>
            <a:ext cx="78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C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47064" y="2680325"/>
            <a:ext cx="93166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O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57120" y="2956560"/>
            <a:ext cx="7024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F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25642" y="4890790"/>
            <a:ext cx="14734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Ne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30720" y="4500880"/>
            <a:ext cx="145264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Na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818019" y="1087017"/>
            <a:ext cx="1680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Mg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54989" y="3860800"/>
            <a:ext cx="109677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Al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53920" y="4643120"/>
            <a:ext cx="9621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Si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154160" y="873760"/>
            <a:ext cx="7681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P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580880" y="4480560"/>
            <a:ext cx="7024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S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730240" y="335280"/>
            <a:ext cx="104547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Cl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229634" y="1617355"/>
            <a:ext cx="12298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Ar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943115" y="4890790"/>
            <a:ext cx="77136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K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5597" y="2233285"/>
            <a:ext cx="13260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Ca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63183" y="297617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srgbClr val="E25247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速认元素：</a:t>
            </a:r>
            <a:endParaRPr kumimoji="0" lang="en-US" altLang="zh-CN" sz="4800" b="0" i="0" u="none" strike="noStrike" kern="1200" cap="none" spc="0" normalizeH="0" baseline="0" noProof="0">
              <a:ln>
                <a:noFill/>
              </a:ln>
              <a:solidFill>
                <a:srgbClr val="E25247">
                  <a:lumMod val="20000"/>
                  <a:lumOff val="80000"/>
                </a:srgb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923557" y="3765530"/>
            <a:ext cx="119135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Br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605797" y="5411450"/>
            <a:ext cx="46839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I</a:t>
            </a:r>
            <a:endParaRPr kumimoji="0" lang="zh-CN" altLang="en-US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71585" y="5224155"/>
            <a:ext cx="13676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Ag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086145" y="12075"/>
            <a:ext cx="13789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Cu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743390" y="139474"/>
            <a:ext cx="124694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rPr>
              <a:t>Fe</a:t>
            </a:r>
            <a:endParaRPr kumimoji="0" lang="en-US" altLang="zh-CN" sz="8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Arial" panose="020B0604020202020204"/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3555"/>
          <p:cNvSpPr txBox="1">
            <a:spLocks noChangeArrowheads="1"/>
          </p:cNvSpPr>
          <p:nvPr/>
        </p:nvSpPr>
        <p:spPr bwMode="auto">
          <a:xfrm>
            <a:off x="1229360" y="1579880"/>
            <a:ext cx="469872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rgbClr val="AC3EC1">
                    <a:lumMod val="20000"/>
                    <a:lumOff val="8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/>
              </a:rPr>
              <a:t>金属活动顺序表：</a:t>
            </a: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AC3EC1">
                  <a:lumMod val="20000"/>
                  <a:lumOff val="8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41325" y="3215640"/>
            <a:ext cx="10444163" cy="1574802"/>
            <a:chOff x="0" y="0"/>
            <a:chExt cx="6579" cy="992"/>
          </a:xfrm>
        </p:grpSpPr>
        <p:sp>
          <p:nvSpPr>
            <p:cNvPr id="6" name="文本框 23557"/>
            <p:cNvSpPr txBox="1">
              <a:spLocks noChangeArrowheads="1"/>
            </p:cNvSpPr>
            <p:nvPr/>
          </p:nvSpPr>
          <p:spPr bwMode="auto">
            <a:xfrm>
              <a:off x="0" y="0"/>
              <a:ext cx="6579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Arial" panose="020B0604020202020204"/>
                </a:rPr>
                <a:t>K Ca Na Mg Al Zn Fe Sn Pb (H) Cu Hg Ag Pt Au</a:t>
              </a:r>
              <a:endPara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/>
              </a:endParaRPr>
            </a:p>
          </p:txBody>
        </p:sp>
        <p:sp>
          <p:nvSpPr>
            <p:cNvPr id="7" name="直接连接符 23558"/>
            <p:cNvSpPr>
              <a:spLocks noChangeShapeType="1"/>
            </p:cNvSpPr>
            <p:nvPr/>
          </p:nvSpPr>
          <p:spPr bwMode="auto">
            <a:xfrm>
              <a:off x="101" y="446"/>
              <a:ext cx="6379" cy="0"/>
            </a:xfrm>
            <a:prstGeom prst="line">
              <a:avLst/>
            </a:prstGeom>
            <a:noFill/>
            <a:ln w="28575">
              <a:solidFill>
                <a:srgbClr val="A5002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Arial" panose="020B0604020202020204"/>
              </a:endParaRPr>
            </a:p>
          </p:txBody>
        </p:sp>
        <p:sp>
          <p:nvSpPr>
            <p:cNvPr id="8" name="文本框 23559"/>
            <p:cNvSpPr txBox="1">
              <a:spLocks noChangeArrowheads="1"/>
            </p:cNvSpPr>
            <p:nvPr/>
          </p:nvSpPr>
          <p:spPr bwMode="auto">
            <a:xfrm>
              <a:off x="1797" y="546"/>
              <a:ext cx="2378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Arial" panose="020B0604020202020204"/>
                </a:rPr>
                <a:t>金属性逐渐减弱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9697"/>
          <p:cNvSpPr txBox="1">
            <a:spLocks noChangeArrowheads="1"/>
          </p:cNvSpPr>
          <p:nvPr/>
        </p:nvSpPr>
        <p:spPr bwMode="auto">
          <a:xfrm>
            <a:off x="491067" y="368300"/>
            <a:ext cx="4031873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735" b="1" i="0" u="none" strike="noStrike" kern="1200" cap="none" spc="0" normalizeH="0" baseline="0" noProof="0">
                <a:ln>
                  <a:noFill/>
                </a:ln>
                <a:solidFill>
                  <a:srgbClr val="DD9D31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/>
              </a:rPr>
              <a:t>常见元素化合价：</a:t>
            </a: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graphicFrame>
        <p:nvGraphicFramePr>
          <p:cNvPr id="29699" name="表格 29698"/>
          <p:cNvGraphicFramePr>
            <a:graphicFrameLocks noGrp="1"/>
          </p:cNvGraphicFramePr>
          <p:nvPr/>
        </p:nvGraphicFramePr>
        <p:xfrm>
          <a:off x="764117" y="1094318"/>
          <a:ext cx="9652000" cy="4669368"/>
        </p:xfrm>
        <a:graphic>
          <a:graphicData uri="http://schemas.openxmlformats.org/drawingml/2006/table">
            <a:tbl>
              <a:tblPr/>
              <a:tblGrid>
                <a:gridCol w="1320800"/>
                <a:gridCol w="1930400"/>
                <a:gridCol w="1219200"/>
                <a:gridCol w="1930400"/>
                <a:gridCol w="1219200"/>
                <a:gridCol w="2032000"/>
              </a:tblGrid>
              <a:tr h="518437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元素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化合价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元素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化合价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元素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/>
                        <a:t>化合价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0979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Ag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Zn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+2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C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+2,+4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0979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H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F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-1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Al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+3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0775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K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Cl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-1,+1,+3,</a:t>
                      </a:r>
                      <a:endParaRPr lang="en-US" altLang="zh-CN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+5,+7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N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-3,+1,+2</a:t>
                      </a:r>
                      <a:endParaRPr lang="en-US" altLang="zh-CN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+3,+4,+5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0979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Na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Br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-1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O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-2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437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Ca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+2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I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-1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Si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+4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9391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Mg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+2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Cu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+1,+2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P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-3,+3,+5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9391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Ba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+2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Fe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+2,+3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/>
                        <a:t>S</a:t>
                      </a:r>
                      <a:endParaRPr lang="zh-CN" altLang="en-US" sz="2800"/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b="0" i="0" u="none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lvl="1" indent="-285750">
                        <a:defRPr sz="2400" kern="1200"/>
                      </a:lvl2pPr>
                      <a:lvl3pPr marL="1143000" lvl="2" indent="-228600">
                        <a:defRPr sz="2000" kern="1200"/>
                      </a:lvl3pPr>
                      <a:lvl4pPr marL="1600200" lvl="3" indent="-228600">
                        <a:defRPr sz="1800" kern="1200"/>
                      </a:lvl4pPr>
                      <a:lvl5pPr marL="2057400" lvl="4" indent="-228600"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80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-2,+4,+6</a:t>
                      </a:r>
                      <a:endParaRPr lang="zh-CN" altLang="en-US" sz="280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21920" marR="121920" marT="45745" marB="45745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9766" name="椭圆 29765"/>
          <p:cNvSpPr>
            <a:spLocks noChangeArrowheads="1"/>
          </p:cNvSpPr>
          <p:nvPr/>
        </p:nvSpPr>
        <p:spPr bwMode="auto">
          <a:xfrm>
            <a:off x="4809067" y="2470151"/>
            <a:ext cx="2592917" cy="1341967"/>
          </a:xfrm>
          <a:prstGeom prst="ellipse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9767" name="椭圆 29766"/>
          <p:cNvSpPr>
            <a:spLocks noChangeArrowheads="1"/>
          </p:cNvSpPr>
          <p:nvPr/>
        </p:nvSpPr>
        <p:spPr bwMode="auto">
          <a:xfrm>
            <a:off x="4906434" y="4639734"/>
            <a:ext cx="2400300" cy="1267884"/>
          </a:xfrm>
          <a:prstGeom prst="ellipse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9768" name="椭圆 29767"/>
          <p:cNvSpPr>
            <a:spLocks noChangeArrowheads="1"/>
          </p:cNvSpPr>
          <p:nvPr/>
        </p:nvSpPr>
        <p:spPr bwMode="auto">
          <a:xfrm>
            <a:off x="8113184" y="1231901"/>
            <a:ext cx="2783416" cy="935567"/>
          </a:xfrm>
          <a:prstGeom prst="ellipse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9769" name="椭圆 29768"/>
          <p:cNvSpPr>
            <a:spLocks noChangeArrowheads="1"/>
          </p:cNvSpPr>
          <p:nvPr/>
        </p:nvSpPr>
        <p:spPr bwMode="auto">
          <a:xfrm>
            <a:off x="7920568" y="2529418"/>
            <a:ext cx="2783417" cy="1225549"/>
          </a:xfrm>
          <a:prstGeom prst="ellipse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29770" name="椭圆 29769"/>
          <p:cNvSpPr>
            <a:spLocks noChangeArrowheads="1"/>
          </p:cNvSpPr>
          <p:nvPr/>
        </p:nvSpPr>
        <p:spPr bwMode="auto">
          <a:xfrm>
            <a:off x="8113184" y="4768852"/>
            <a:ext cx="2690283" cy="1009649"/>
          </a:xfrm>
          <a:prstGeom prst="ellipse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735" b="1" i="0" u="none" strike="noStrike" kern="1200" cap="none" spc="0" normalizeH="0" baseline="0" noProof="0">
              <a:ln>
                <a:noFill/>
              </a:ln>
              <a:solidFill>
                <a:srgbClr val="DD9D31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  <p:sp>
        <p:nvSpPr>
          <p:cNvPr id="6217" name="灯片编号占位符 1"/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90600" indent="-381000" eaLnBrk="0" hangingPunct="0"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524000" indent="-304800" eaLnBrk="0" hangingPunct="0"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2133600" indent="-304800" eaLnBrk="0" hangingPunct="0"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743200" indent="-304800" eaLnBrk="0" hangingPunct="0"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3352800" indent="-304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962400" indent="-304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4572000" indent="-304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5181600" indent="-304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735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0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9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9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718127" y="365125"/>
            <a:ext cx="10919980" cy="616498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838200" y="365124"/>
            <a:ext cx="10891982" cy="600796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0" name="矩形 106499"/>
          <p:cNvSpPr/>
          <p:nvPr>
            <p:custDataLst>
              <p:tags r:id="rId1"/>
            </p:custDataLst>
          </p:nvPr>
        </p:nvSpPr>
        <p:spPr>
          <a:xfrm>
            <a:off x="1174750" y="1403985"/>
            <a:ext cx="10603865" cy="2492375"/>
          </a:xfrm>
          <a:prstGeom prst="rect">
            <a:avLst/>
          </a:prstGeom>
          <a:noFill/>
          <a:ln w="12700">
            <a:noFill/>
          </a:ln>
        </p:spPr>
        <p:txBody>
          <a:bodyPr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 algn="l"/>
            <a:r>
              <a:rPr lang="zh-CN" altLang="en-US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帮助你找到分析问题、解决问题的新途径；</a:t>
            </a:r>
            <a:endParaRPr lang="zh-CN" altLang="en-US" sz="36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/>
            <a:r>
              <a:rPr lang="zh-CN" altLang="en-US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获得从化学视角认识物质世界的基本能力；</a:t>
            </a:r>
            <a:endParaRPr lang="zh-CN" altLang="en-US" sz="36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/>
            <a:r>
              <a:rPr lang="zh-CN" altLang="en-US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理解社会可持续发展赋予化学的使命；</a:t>
            </a:r>
            <a:endParaRPr lang="zh-CN" altLang="en-US" sz="36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lvl="0" algn="l"/>
            <a:r>
              <a:rPr lang="zh-CN" altLang="en-US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培养科学精神和社会责任，形成化学学科核心素养。</a:t>
            </a:r>
            <a:endParaRPr lang="zh-CN" altLang="en-US" sz="36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1174750" y="4177665"/>
            <a:ext cx="10163175" cy="1479550"/>
          </a:xfrm>
          <a:prstGeom prst="rect">
            <a:avLst/>
          </a:prstGeom>
          <a:noFill/>
          <a:ln w="12700">
            <a:noFill/>
          </a:ln>
        </p:spPr>
        <p:txBody>
          <a:bodyPr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 algn="l"/>
            <a:r>
              <a:rPr lang="en-US" altLang="zh-CN" sz="40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sz="40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愿高中化学课程与你共同开启一段探索物质世界的新旅程！</a:t>
            </a:r>
            <a:endParaRPr lang="zh-CN" sz="4000" b="1">
              <a:solidFill>
                <a:srgbClr val="1D41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332" name="矩形 99331"/>
          <p:cNvSpPr/>
          <p:nvPr>
            <p:custDataLst>
              <p:tags r:id="rId3"/>
            </p:custDataLst>
          </p:nvPr>
        </p:nvSpPr>
        <p:spPr>
          <a:xfrm>
            <a:off x="521970" y="303530"/>
            <a:ext cx="5807075" cy="607060"/>
          </a:xfrm>
          <a:prstGeom prst="rect">
            <a:avLst/>
          </a:prstGeom>
          <a:noFill/>
          <a:ln w="12700">
            <a:noFill/>
          </a:ln>
        </p:spPr>
        <p:txBody>
          <a:bodyPr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 algn="l"/>
            <a:r>
              <a:rPr lang="zh-CN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高中化学学习的意义</a:t>
            </a:r>
            <a:endParaRPr lang="zh-CN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06501" name="New picture" hidden="1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471400" y="11010900"/>
            <a:ext cx="431800" cy="304800"/>
          </a:xfrm>
          <a:prstGeom prst="cub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0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标题 5734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14350" y="127635"/>
            <a:ext cx="6105525" cy="802640"/>
          </a:xfrm>
        </p:spPr>
        <p:txBody>
          <a:bodyPr anchor="b">
            <a:normAutofit/>
          </a:bodyPr>
          <a:lstStyle/>
          <a:p>
            <a:pPr algn="l"/>
            <a:r>
              <a:rPr lang="zh-CN" altLang="en-US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化学研究的对象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347" name="文本占位符 57346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5186045" y="1120140"/>
            <a:ext cx="6470015" cy="1758315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20"/>
              </a:spcBef>
              <a:spcAft>
                <a:spcPct val="0"/>
              </a:spcAft>
              <a:buNone/>
            </a:pPr>
            <a:r>
              <a:rPr lang="zh-CN" altLang="en-US" sz="3600" b="1">
                <a:solidFill>
                  <a:srgbClr val="0000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化学要研究物质，不仅要研究</a:t>
            </a:r>
            <a:r>
              <a:rPr lang="zh-CN" altLang="en-US" sz="3600" b="1"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自然界</a:t>
            </a:r>
            <a:r>
              <a:rPr lang="zh-CN" altLang="en-US" sz="3600" b="1">
                <a:solidFill>
                  <a:srgbClr val="0000FF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已经存在</a:t>
            </a:r>
            <a:r>
              <a:rPr lang="zh-CN" altLang="en-US" sz="3600" b="1">
                <a:solidFill>
                  <a:srgbClr val="0000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的</a:t>
            </a:r>
            <a:r>
              <a:rPr lang="en-US" altLang="zh-CN" sz="3600" b="1">
                <a:solidFill>
                  <a:srgbClr val="0000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,</a:t>
            </a:r>
            <a:r>
              <a:rPr lang="zh-CN" altLang="en-US" sz="3600" b="1">
                <a:solidFill>
                  <a:srgbClr val="0000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还要根据需要研究和创造</a:t>
            </a:r>
            <a:r>
              <a:rPr lang="zh-CN" altLang="en-US" sz="3600" b="1">
                <a:solidFill>
                  <a:srgbClr val="0000FF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自然界不存在的新物质</a:t>
            </a:r>
            <a:r>
              <a:rPr lang="zh-CN" altLang="en-US" sz="3600" b="1">
                <a:solidFill>
                  <a:srgbClr val="006C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。</a:t>
            </a:r>
            <a:endParaRPr lang="zh-CN" altLang="en-US" sz="3600" b="1">
              <a:solidFill>
                <a:srgbClr val="006C00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  <a:p>
            <a:pPr marL="0" indent="0">
              <a:lnSpc>
                <a:spcPct val="120000"/>
              </a:lnSpc>
              <a:spcBef>
                <a:spcPts val="20"/>
              </a:spcBef>
              <a:spcAft>
                <a:spcPct val="0"/>
              </a:spcAft>
              <a:buNone/>
            </a:pPr>
            <a:r>
              <a:rPr lang="zh-CN" altLang="en-US" sz="3600" b="1">
                <a:solidFill>
                  <a:srgbClr val="006C00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 </a:t>
            </a:r>
            <a:endParaRPr lang="zh-CN" altLang="en-US" sz="3600" b="1">
              <a:solidFill>
                <a:srgbClr val="006C00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pic>
        <p:nvPicPr>
          <p:cNvPr id="2" name="图片 1" descr="36965618fd9d48c2932f97e6325d0c8d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57250" y="1390015"/>
            <a:ext cx="4071620" cy="2511425"/>
          </a:xfrm>
          <a:prstGeom prst="rect">
            <a:avLst/>
          </a:prstGeom>
        </p:spPr>
      </p:pic>
      <p:pic>
        <p:nvPicPr>
          <p:cNvPr id="3" name="图片 2" descr="Img40491616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360170" y="4076065"/>
            <a:ext cx="2384425" cy="2228215"/>
          </a:xfrm>
          <a:prstGeom prst="rect">
            <a:avLst/>
          </a:prstGeom>
        </p:spPr>
      </p:pic>
      <p:pic>
        <p:nvPicPr>
          <p:cNvPr id="4" name="图片 3" descr="t01d564b6d6cfbdb60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436110" y="4058285"/>
            <a:ext cx="3992245" cy="2245995"/>
          </a:xfrm>
          <a:prstGeom prst="rect">
            <a:avLst/>
          </a:prstGeom>
        </p:spPr>
      </p:pic>
      <p:pic>
        <p:nvPicPr>
          <p:cNvPr id="5" name="图片 4" descr="t01e5a1c639aa1c959b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8493760" y="4058285"/>
            <a:ext cx="2887980" cy="22459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7" name="矩形 79876"/>
          <p:cNvSpPr/>
          <p:nvPr>
            <p:custDataLst>
              <p:tags r:id="rId1"/>
            </p:custDataLst>
          </p:nvPr>
        </p:nvSpPr>
        <p:spPr>
          <a:xfrm>
            <a:off x="533717" y="221938"/>
            <a:ext cx="3776345" cy="6477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化学的发展历史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3060" name="矩形 173059"/>
          <p:cNvSpPr/>
          <p:nvPr>
            <p:custDataLst>
              <p:tags r:id="rId2"/>
            </p:custDataLst>
          </p:nvPr>
        </p:nvSpPr>
        <p:spPr>
          <a:xfrm>
            <a:off x="533400" y="1161415"/>
            <a:ext cx="11435080" cy="1835785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    </a:t>
            </a:r>
            <a:r>
              <a:rPr lang="zh-CN" altLang="en-US" sz="3600" b="1">
                <a:solidFill>
                  <a:schemeClr val="tx1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在古代文明时期，化学并不是一门科学，只是在长期的生产生活实践中，人们积累了大量有关物质及其变化的实用知识和技能。</a:t>
            </a:r>
            <a:endParaRPr lang="zh-CN" altLang="en-US" sz="3600" b="1">
              <a:solidFill>
                <a:schemeClr val="tx1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173061" name="矩形 173060"/>
          <p:cNvSpPr/>
          <p:nvPr>
            <p:custDataLst>
              <p:tags r:id="rId3"/>
            </p:custDataLst>
          </p:nvPr>
        </p:nvSpPr>
        <p:spPr>
          <a:xfrm>
            <a:off x="533400" y="3165475"/>
            <a:ext cx="2895600" cy="12954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李时珍</a:t>
            </a:r>
            <a:b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lang="en-US" alt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本草纲目</a:t>
            </a:r>
            <a:r>
              <a:rPr lang="en-US" alt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》</a:t>
            </a:r>
            <a:endParaRPr lang="en-US" altLang="zh-CN" sz="3200" b="1">
              <a:solidFill>
                <a:srgbClr val="1D41D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3062" name="矩形 173061"/>
          <p:cNvSpPr/>
          <p:nvPr>
            <p:custDataLst>
              <p:tags r:id="rId4"/>
            </p:custDataLst>
          </p:nvPr>
        </p:nvSpPr>
        <p:spPr>
          <a:xfrm>
            <a:off x="419100" y="4244975"/>
            <a:ext cx="3124200" cy="14478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宋应星</a:t>
            </a:r>
            <a:b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lang="en-US" alt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zh-CN" altLang="en-US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天工开物</a:t>
            </a:r>
            <a:r>
              <a:rPr lang="en-US" altLang="zh-CN" sz="3200" b="1">
                <a:solidFill>
                  <a:srgbClr val="1D41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》</a:t>
            </a:r>
            <a:endParaRPr lang="en-US" altLang="zh-CN" sz="3200" b="1">
              <a:solidFill>
                <a:srgbClr val="1D41D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>
            <p:custDataLst>
              <p:tags r:id="rId5"/>
            </p:custDataLst>
          </p:nvPr>
        </p:nvGrpSpPr>
        <p:grpSpPr>
          <a:xfrm>
            <a:off x="3638550" y="3124200"/>
            <a:ext cx="6750050" cy="2901950"/>
            <a:chOff x="7227" y="4865"/>
            <a:chExt cx="10630" cy="4570"/>
          </a:xfrm>
        </p:grpSpPr>
        <p:pic>
          <p:nvPicPr>
            <p:cNvPr id="173068" name="图片 173067" descr="20300000819962130893303784120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7227" y="4865"/>
              <a:ext cx="3695" cy="457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" name="图片 1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1662" y="4985"/>
              <a:ext cx="6195" cy="4260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>
            <p:custDataLst>
              <p:tags r:id="rId10"/>
            </p:custDataLst>
          </p:nvPr>
        </p:nvGrpSpPr>
        <p:grpSpPr>
          <a:xfrm>
            <a:off x="3153410" y="2908300"/>
            <a:ext cx="8571230" cy="3380740"/>
            <a:chOff x="5847" y="5350"/>
            <a:chExt cx="13379" cy="4560"/>
          </a:xfrm>
          <a:solidFill>
            <a:schemeClr val="bg1"/>
          </a:solidFill>
        </p:grpSpPr>
        <p:pic>
          <p:nvPicPr>
            <p:cNvPr id="173069" name="图片 173068" descr="u=1880513066,3079757523&amp;fm=21&amp;gp=0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5847" y="5350"/>
              <a:ext cx="4345" cy="4560"/>
            </a:xfrm>
            <a:prstGeom prst="rect">
              <a:avLst/>
            </a:prstGeom>
            <a:grpFill/>
            <a:ln w="9525">
              <a:noFill/>
            </a:ln>
          </p:spPr>
        </p:pic>
        <p:pic>
          <p:nvPicPr>
            <p:cNvPr id="173070" name="图片 173069" descr="01200000012881116092068689420_s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>
              <a:off x="10627" y="5351"/>
              <a:ext cx="8599" cy="4359"/>
            </a:xfrm>
            <a:prstGeom prst="rect">
              <a:avLst/>
            </a:prstGeom>
            <a:grpFill/>
            <a:ln w="9525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70" decel="100000"/>
                                        <p:tgtEl>
                                          <p:spTgt spid="1730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770" decel="100000"/>
                                        <p:tgtEl>
                                          <p:spTgt spid="173061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0" dur="770" fill="hold"/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2" dur="770" fill="hold"/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70" decel="100000"/>
                                        <p:tgtEl>
                                          <p:spTgt spid="1730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770" decel="100000"/>
                                        <p:tgtEl>
                                          <p:spTgt spid="173062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26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27" dur="770" fill="hold"/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28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9" dur="770" fill="hold"/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30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61" grpId="0"/>
      <p:bldP spid="1730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668626" y="205221"/>
            <a:ext cx="10904538" cy="62140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652895" y="365125"/>
            <a:ext cx="10966450" cy="59894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标题 94209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4510" y="141605"/>
            <a:ext cx="5236210" cy="838200"/>
          </a:xfrm>
        </p:spPr>
        <p:txBody>
          <a:bodyPr lIns="92075" tIns="46038" rIns="92075" bIns="46038" anchor="ctr"/>
          <a:lstStyle/>
          <a:p>
            <a:pPr algn="l"/>
            <a:r>
              <a:rPr lang="zh-CN" altLang="en-US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我国的化学成就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212" name="矩形 94211"/>
          <p:cNvSpPr/>
          <p:nvPr>
            <p:custDataLst>
              <p:tags r:id="rId2"/>
            </p:custDataLst>
          </p:nvPr>
        </p:nvSpPr>
        <p:spPr>
          <a:xfrm>
            <a:off x="579120" y="857250"/>
            <a:ext cx="10823575" cy="16002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sz="3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20</a:t>
            </a:r>
            <a:r>
              <a:rPr lang="zh-CN" altLang="en-US" sz="3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世纪以来，经过几代化学家的不懈努力，我国的化学基础研究和化学工业取得了丰硕的成果。</a:t>
            </a:r>
            <a:endParaRPr lang="zh-CN" altLang="en-US" sz="3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 descr="timgD1XL5QYK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48945" y="2588260"/>
            <a:ext cx="3457575" cy="2676525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>
            <a:off x="836930" y="5264785"/>
            <a:ext cx="2828290" cy="1188085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1943</a:t>
            </a:r>
            <a:r>
              <a:rPr lang="zh-CN" alt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年侯德榜发明联合制碱法</a:t>
            </a:r>
            <a:endParaRPr lang="zh-CN" altLang="en-US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pic>
        <p:nvPicPr>
          <p:cNvPr id="4" name="图片 3" descr="u=3796936080,2216291080&amp;fm=26&amp;gp=0[1]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191000" y="2505710"/>
            <a:ext cx="3678555" cy="2759075"/>
          </a:xfrm>
          <a:prstGeom prst="rect">
            <a:avLst/>
          </a:prstGeom>
        </p:spPr>
      </p:pic>
      <p:pic>
        <p:nvPicPr>
          <p:cNvPr id="5" name="图片 4" descr="u=652766926,3388238849&amp;fm=26&amp;gp=0[1]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154035" y="2532380"/>
            <a:ext cx="3642360" cy="273240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10"/>
            </p:custDataLst>
          </p:nvPr>
        </p:nvSpPr>
        <p:spPr>
          <a:xfrm>
            <a:off x="4418330" y="5424170"/>
            <a:ext cx="7189470" cy="77597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1965</a:t>
            </a:r>
            <a:r>
              <a:rPr lang="zh-CN" alt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年合成了具有生物活性的结晶牛胰岛素</a:t>
            </a:r>
            <a:endParaRPr lang="zh-CN" altLang="en-US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11"/>
            </p:custDataLst>
          </p:nvPr>
        </p:nvSpPr>
        <p:spPr>
          <a:xfrm>
            <a:off x="713105" y="1035685"/>
            <a:ext cx="454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科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4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2" grpId="0"/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矩形 94211"/>
          <p:cNvSpPr/>
          <p:nvPr>
            <p:custDataLst>
              <p:tags r:id="rId1"/>
            </p:custDataLst>
          </p:nvPr>
        </p:nvSpPr>
        <p:spPr>
          <a:xfrm>
            <a:off x="579120" y="842645"/>
            <a:ext cx="10823575" cy="16002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sz="3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20</a:t>
            </a:r>
            <a:r>
              <a:rPr lang="zh-CN" altLang="en-US" sz="3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世纪以来，经过几代化学家的不懈努力，我国的化学基础研究和化学工业取得了丰硕的成果。</a:t>
            </a:r>
            <a:endParaRPr lang="zh-CN" altLang="en-US" sz="3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" name="图片 6" descr="u=4189544669,1245619803&amp;fm=15&amp;gp=0[1]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79119" y="2376170"/>
            <a:ext cx="4956175" cy="3221514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910590" y="5344160"/>
            <a:ext cx="4293235" cy="160020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20</a:t>
            </a:r>
            <a:r>
              <a:rPr lang="zh-CN" alt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世纪</a:t>
            </a:r>
            <a:r>
              <a:rPr lang="en-US" alt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80</a:t>
            </a:r>
            <a:r>
              <a:rPr lang="zh-CN" altLang="en-US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方正苏新诗柳楷简体" panose="02000000000000000000" charset="-122"/>
              </a:rPr>
              <a:t>年代，人工合成核糖核酸</a:t>
            </a:r>
            <a:endParaRPr lang="zh-CN" altLang="en-US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方正苏新诗柳楷简体" panose="02000000000000000000" charset="-122"/>
            </a:endParaRPr>
          </a:p>
        </p:txBody>
      </p:sp>
      <p:pic>
        <p:nvPicPr>
          <p:cNvPr id="9" name="图片 8" descr="u=2736180121,1256573480&amp;fm=15&amp;gp=0[1]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989320" y="2376170"/>
            <a:ext cx="5676900" cy="3098800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7"/>
            </p:custDataLst>
          </p:nvPr>
        </p:nvSpPr>
        <p:spPr>
          <a:xfrm>
            <a:off x="5895340" y="5344160"/>
            <a:ext cx="6130925" cy="1127760"/>
          </a:xfrm>
          <a:prstGeom prst="rect">
            <a:avLst/>
          </a:prstGeom>
          <a:noFill/>
          <a:ln w="9525">
            <a:noFill/>
          </a:ln>
          <a:effectLst>
            <a:outerShdw dist="13470" dir="2699999" algn="ctr" rotWithShape="0">
              <a:schemeClr val="bg2"/>
            </a:outerShdw>
          </a:effectLst>
        </p:spPr>
        <p:txBody>
          <a:bodyPr lIns="92075" tIns="46038" rIns="92075" bIns="46038" anchor="ctr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400" u="none" kern="1200" baseline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lvl="0" algn="ctr"/>
            <a:r>
              <a:rPr lang="zh-CN" sz="2800" b="1">
                <a:solidFill>
                  <a:srgbClr val="1D41D5"/>
                </a:solidFill>
                <a:latin typeface="方正苏新诗柳楷简体" panose="02000000000000000000" charset="-122"/>
                <a:ea typeface="方正苏新诗柳楷简体" panose="02000000000000000000" charset="-122"/>
                <a:cs typeface="微软雅黑" panose="020B0503020204020204" pitchFamily="34" charset="-122"/>
              </a:rPr>
              <a:t>我国建成的煤间接液化示范项目</a:t>
            </a:r>
            <a:endParaRPr lang="zh-CN" sz="2800" b="1">
              <a:solidFill>
                <a:srgbClr val="1D41D5"/>
              </a:solidFill>
              <a:latin typeface="方正苏新诗柳楷简体" panose="02000000000000000000" charset="-122"/>
              <a:ea typeface="方正苏新诗柳楷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24510" y="141605"/>
            <a:ext cx="5236210" cy="838200"/>
          </a:xfrm>
        </p:spPr>
        <p:txBody>
          <a:bodyPr lIns="92075" tIns="46038" rIns="92075" bIns="46038" anchor="ctr"/>
          <a:lstStyle/>
          <a:p>
            <a:pPr algn="l"/>
            <a:r>
              <a:rPr lang="zh-CN" altLang="en-US" sz="4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我国的化学成就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796780" y="365125"/>
            <a:ext cx="10684020" cy="6063384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AS_UNIQUEID" val="283"/>
</p:tagLst>
</file>

<file path=ppt/tags/tag10.xml><?xml version="1.0" encoding="utf-8"?>
<p:tagLst xmlns:p="http://schemas.openxmlformats.org/presentationml/2006/main">
  <p:tag name="AS_UNIQUEID" val="294"/>
</p:tagLst>
</file>

<file path=ppt/tags/tag100.xml><?xml version="1.0" encoding="utf-8"?>
<p:tagLst xmlns:p="http://schemas.openxmlformats.org/presentationml/2006/main">
  <p:tag name="AS_UNIQUEID" val="449"/>
</p:tagLst>
</file>

<file path=ppt/tags/tag101.xml><?xml version="1.0" encoding="utf-8"?>
<p:tagLst xmlns:p="http://schemas.openxmlformats.org/presentationml/2006/main">
  <p:tag name="AS_UNIQUEID" val="450"/>
</p:tagLst>
</file>

<file path=ppt/tags/tag102.xml><?xml version="1.0" encoding="utf-8"?>
<p:tagLst xmlns:p="http://schemas.openxmlformats.org/presentationml/2006/main">
  <p:tag name="AS_UNIQUEID" val="451"/>
</p:tagLst>
</file>

<file path=ppt/tags/tag103.xml><?xml version="1.0" encoding="utf-8"?>
<p:tagLst xmlns:p="http://schemas.openxmlformats.org/presentationml/2006/main">
  <p:tag name="AS_UNIQUEID" val="460"/>
  <p:tag name="MH" val="20160403215823"/>
  <p:tag name="MH_LIBRARY" val="GRAPHIC"/>
  <p:tag name="MH_ORDER" val="矩形 21"/>
</p:tagLst>
</file>

<file path=ppt/tags/tag104.xml><?xml version="1.0" encoding="utf-8"?>
<p:tagLst xmlns:p="http://schemas.openxmlformats.org/presentationml/2006/main">
  <p:tag name="AS_UNIQUEID" val="461"/>
</p:tagLst>
</file>

<file path=ppt/tags/tag105.xml><?xml version="1.0" encoding="utf-8"?>
<p:tagLst xmlns:p="http://schemas.openxmlformats.org/presentationml/2006/main">
  <p:tag name="AS_UNIQUEID" val="462"/>
</p:tagLst>
</file>

<file path=ppt/tags/tag106.xml><?xml version="1.0" encoding="utf-8"?>
<p:tagLst xmlns:p="http://schemas.openxmlformats.org/presentationml/2006/main">
  <p:tag name="AS_UNIQUEID" val="463"/>
</p:tagLst>
</file>

<file path=ppt/tags/tag107.xml><?xml version="1.0" encoding="utf-8"?>
<p:tagLst xmlns:p="http://schemas.openxmlformats.org/presentationml/2006/main">
  <p:tag name="AS_UNIQUEID" val="464"/>
</p:tagLst>
</file>

<file path=ppt/tags/tag108.xml><?xml version="1.0" encoding="utf-8"?>
<p:tagLst xmlns:p="http://schemas.openxmlformats.org/presentationml/2006/main">
  <p:tag name="AS_UNIQUEID" val="465"/>
</p:tagLst>
</file>

<file path=ppt/tags/tag109.xml><?xml version="1.0" encoding="utf-8"?>
<p:tagLst xmlns:p="http://schemas.openxmlformats.org/presentationml/2006/main">
  <p:tag name="AS_UNIQUEID" val="466"/>
</p:tagLst>
</file>

<file path=ppt/tags/tag11.xml><?xml version="1.0" encoding="utf-8"?>
<p:tagLst xmlns:p="http://schemas.openxmlformats.org/presentationml/2006/main">
  <p:tag name="AS_UNIQUEID" val="295"/>
</p:tagLst>
</file>

<file path=ppt/tags/tag110.xml><?xml version="1.0" encoding="utf-8"?>
<p:tagLst xmlns:p="http://schemas.openxmlformats.org/presentationml/2006/main">
  <p:tag name="AS_UNIQUEID" val="467"/>
</p:tagLst>
</file>

<file path=ppt/tags/tag111.xml><?xml version="1.0" encoding="utf-8"?>
<p:tagLst xmlns:p="http://schemas.openxmlformats.org/presentationml/2006/main">
  <p:tag name="AS_UNIQUEID" val="468"/>
</p:tagLst>
</file>

<file path=ppt/tags/tag112.xml><?xml version="1.0" encoding="utf-8"?>
<p:tagLst xmlns:p="http://schemas.openxmlformats.org/presentationml/2006/main">
  <p:tag name="AS_UNIQUEID" val="469"/>
</p:tagLst>
</file>

<file path=ppt/tags/tag113.xml><?xml version="1.0" encoding="utf-8"?>
<p:tagLst xmlns:p="http://schemas.openxmlformats.org/presentationml/2006/main">
  <p:tag name="AS_UNIQUEID" val="470"/>
</p:tagLst>
</file>

<file path=ppt/tags/tag114.xml><?xml version="1.0" encoding="utf-8"?>
<p:tagLst xmlns:p="http://schemas.openxmlformats.org/presentationml/2006/main">
  <p:tag name="AS_UNIQUEID" val="471"/>
</p:tagLst>
</file>

<file path=ppt/tags/tag115.xml><?xml version="1.0" encoding="utf-8"?>
<p:tagLst xmlns:p="http://schemas.openxmlformats.org/presentationml/2006/main">
  <p:tag name="AS_UNIQUEID" val="472"/>
</p:tagLst>
</file>

<file path=ppt/tags/tag116.xml><?xml version="1.0" encoding="utf-8"?>
<p:tagLst xmlns:p="http://schemas.openxmlformats.org/presentationml/2006/main">
  <p:tag name="AS_UNIQUEID" val="473"/>
</p:tagLst>
</file>

<file path=ppt/tags/tag117.xml><?xml version="1.0" encoding="utf-8"?>
<p:tagLst xmlns:p="http://schemas.openxmlformats.org/presentationml/2006/main">
  <p:tag name="AS_UNIQUEID" val="474"/>
</p:tagLst>
</file>

<file path=ppt/tags/tag118.xml><?xml version="1.0" encoding="utf-8"?>
<p:tagLst xmlns:p="http://schemas.openxmlformats.org/presentationml/2006/main">
  <p:tag name="AS_UNIQUEID" val="475"/>
</p:tagLst>
</file>

<file path=ppt/tags/tag119.xml><?xml version="1.0" encoding="utf-8"?>
<p:tagLst xmlns:p="http://schemas.openxmlformats.org/presentationml/2006/main">
  <p:tag name="AS_UNIQUEID" val="476"/>
</p:tagLst>
</file>

<file path=ppt/tags/tag12.xml><?xml version="1.0" encoding="utf-8"?>
<p:tagLst xmlns:p="http://schemas.openxmlformats.org/presentationml/2006/main">
  <p:tag name="AS_UNIQUEID" val="296"/>
</p:tagLst>
</file>

<file path=ppt/tags/tag120.xml><?xml version="1.0" encoding="utf-8"?>
<p:tagLst xmlns:p="http://schemas.openxmlformats.org/presentationml/2006/main">
  <p:tag name="AS_UNIQUEID" val="477"/>
</p:tagLst>
</file>

<file path=ppt/tags/tag121.xml><?xml version="1.0" encoding="utf-8"?>
<p:tagLst xmlns:p="http://schemas.openxmlformats.org/presentationml/2006/main">
  <p:tag name="AS_UNIQUEID" val="478"/>
</p:tagLst>
</file>

<file path=ppt/tags/tag122.xml><?xml version="1.0" encoding="utf-8"?>
<p:tagLst xmlns:p="http://schemas.openxmlformats.org/presentationml/2006/main">
  <p:tag name="AS_UNIQUEID" val="479"/>
</p:tagLst>
</file>

<file path=ppt/tags/tag123.xml><?xml version="1.0" encoding="utf-8"?>
<p:tagLst xmlns:p="http://schemas.openxmlformats.org/presentationml/2006/main">
  <p:tag name="AS_UNIQUEID" val="480"/>
</p:tagLst>
</file>

<file path=ppt/tags/tag124.xml><?xml version="1.0" encoding="utf-8"?>
<p:tagLst xmlns:p="http://schemas.openxmlformats.org/presentationml/2006/main">
  <p:tag name="AS_UNIQUEID" val="481"/>
</p:tagLst>
</file>

<file path=ppt/tags/tag125.xml><?xml version="1.0" encoding="utf-8"?>
<p:tagLst xmlns:p="http://schemas.openxmlformats.org/presentationml/2006/main">
  <p:tag name="AS_UNIQUEID" val="482"/>
</p:tagLst>
</file>

<file path=ppt/tags/tag126.xml><?xml version="1.0" encoding="utf-8"?>
<p:tagLst xmlns:p="http://schemas.openxmlformats.org/presentationml/2006/main">
  <p:tag name="AS_UNIQUEID" val="483"/>
</p:tagLst>
</file>

<file path=ppt/tags/tag127.xml><?xml version="1.0" encoding="utf-8"?>
<p:tagLst xmlns:p="http://schemas.openxmlformats.org/presentationml/2006/main">
  <p:tag name="AS_UNIQUEID" val="484"/>
</p:tagLst>
</file>

<file path=ppt/tags/tag128.xml><?xml version="1.0" encoding="utf-8"?>
<p:tagLst xmlns:p="http://schemas.openxmlformats.org/presentationml/2006/main">
  <p:tag name="AS_UNIQUEID" val="485"/>
</p:tagLst>
</file>

<file path=ppt/tags/tag129.xml><?xml version="1.0" encoding="utf-8"?>
<p:tagLst xmlns:p="http://schemas.openxmlformats.org/presentationml/2006/main">
  <p:tag name="MH" val="20160404201445"/>
  <p:tag name="MH_LIBRARY" val="GRAPHIC"/>
</p:tagLst>
</file>

<file path=ppt/tags/tag13.xml><?xml version="1.0" encoding="utf-8"?>
<p:tagLst xmlns:p="http://schemas.openxmlformats.org/presentationml/2006/main">
  <p:tag name="AS_UNIQUEID" val="297"/>
</p:tagLst>
</file>

<file path=ppt/tags/tag130.xml><?xml version="1.0" encoding="utf-8"?>
<p:tagLst xmlns:p="http://schemas.openxmlformats.org/presentationml/2006/main">
  <p:tag name="AS_UNIQUEID" val="497"/>
</p:tagLst>
</file>

<file path=ppt/tags/tag131.xml><?xml version="1.0" encoding="utf-8"?>
<p:tagLst xmlns:p="http://schemas.openxmlformats.org/presentationml/2006/main">
  <p:tag name="AS_UNIQUEID" val="498"/>
</p:tagLst>
</file>

<file path=ppt/tags/tag132.xml><?xml version="1.0" encoding="utf-8"?>
<p:tagLst xmlns:p="http://schemas.openxmlformats.org/presentationml/2006/main">
  <p:tag name="AS_UNIQUEID" val="499"/>
</p:tagLst>
</file>

<file path=ppt/tags/tag133.xml><?xml version="1.0" encoding="utf-8"?>
<p:tagLst xmlns:p="http://schemas.openxmlformats.org/presentationml/2006/main">
  <p:tag name="AS_UNIQUEID" val="500"/>
</p:tagLst>
</file>

<file path=ppt/tags/tag134.xml><?xml version="1.0" encoding="utf-8"?>
<p:tagLst xmlns:p="http://schemas.openxmlformats.org/presentationml/2006/main">
  <p:tag name="AS_UNIQUEID" val="325"/>
</p:tagLst>
</file>

<file path=ppt/tags/tag135.xml><?xml version="1.0" encoding="utf-8"?>
<p:tagLst xmlns:p="http://schemas.openxmlformats.org/presentationml/2006/main">
  <p:tag name="AS_UNIQUEID" val="326"/>
</p:tagLst>
</file>

<file path=ppt/tags/tag136.xml><?xml version="1.0" encoding="utf-8"?>
<p:tagLst xmlns:p="http://schemas.openxmlformats.org/presentationml/2006/main">
  <p:tag name="AS_UNIQUEID" val="327"/>
</p:tagLst>
</file>

<file path=ppt/tags/tag137.xml><?xml version="1.0" encoding="utf-8"?>
<p:tagLst xmlns:p="http://schemas.openxmlformats.org/presentationml/2006/main">
  <p:tag name="AS_UNIQUEID" val="328"/>
</p:tagLst>
</file>

<file path=ppt/tags/tag138.xml><?xml version="1.0" encoding="utf-8"?>
<p:tagLst xmlns:p="http://schemas.openxmlformats.org/presentationml/2006/main">
  <p:tag name="AS_UNIQUEID" val="329"/>
</p:tagLst>
</file>

<file path=ppt/tags/tag139.xml><?xml version="1.0" encoding="utf-8"?>
<p:tagLst xmlns:p="http://schemas.openxmlformats.org/presentationml/2006/main">
  <p:tag name="AS_UNIQUEID" val="330"/>
</p:tagLst>
</file>

<file path=ppt/tags/tag14.xml><?xml version="1.0" encoding="utf-8"?>
<p:tagLst xmlns:p="http://schemas.openxmlformats.org/presentationml/2006/main">
  <p:tag name="AS_UNIQUEID" val="298"/>
</p:tagLst>
</file>

<file path=ppt/tags/tag140.xml><?xml version="1.0" encoding="utf-8"?>
<p:tagLst xmlns:p="http://schemas.openxmlformats.org/presentationml/2006/main">
  <p:tag name="AS_UNIQUEID" val="332"/>
</p:tagLst>
</file>

<file path=ppt/tags/tag141.xml><?xml version="1.0" encoding="utf-8"?>
<p:tagLst xmlns:p="http://schemas.openxmlformats.org/presentationml/2006/main">
  <p:tag name="AS_UNIQUEID" val="333"/>
</p:tagLst>
</file>

<file path=ppt/tags/tag142.xml><?xml version="1.0" encoding="utf-8"?>
<p:tagLst xmlns:p="http://schemas.openxmlformats.org/presentationml/2006/main">
  <p:tag name="AS_UNIQUEID" val="334"/>
</p:tagLst>
</file>

<file path=ppt/tags/tag143.xml><?xml version="1.0" encoding="utf-8"?>
<p:tagLst xmlns:p="http://schemas.openxmlformats.org/presentationml/2006/main">
  <p:tag name="AS_UNIQUEID" val="335"/>
</p:tagLst>
</file>

<file path=ppt/tags/tag144.xml><?xml version="1.0" encoding="utf-8"?>
<p:tagLst xmlns:p="http://schemas.openxmlformats.org/presentationml/2006/main">
  <p:tag name="AS_NET" val="4.0.30319.42000"/>
  <p:tag name="AS_OS" val="Microsoft Windows NT 6.1.7601 Service Pack 1"/>
  <p:tag name="AS_RELEASE_DATE" val="2020.05.14"/>
  <p:tag name="AS_TITLE" val="Aspose.Slides for .NET 4.0 Client Profile"/>
  <p:tag name="AS_VERSION" val="20.5"/>
</p:tagLst>
</file>

<file path=ppt/tags/tag15.xml><?xml version="1.0" encoding="utf-8"?>
<p:tagLst xmlns:p="http://schemas.openxmlformats.org/presentationml/2006/main">
  <p:tag name="AS_UNIQUEID" val="300"/>
</p:tagLst>
</file>

<file path=ppt/tags/tag16.xml><?xml version="1.0" encoding="utf-8"?>
<p:tagLst xmlns:p="http://schemas.openxmlformats.org/presentationml/2006/main">
  <p:tag name="AS_UNIQUEID" val="301"/>
</p:tagLst>
</file>

<file path=ppt/tags/tag17.xml><?xml version="1.0" encoding="utf-8"?>
<p:tagLst xmlns:p="http://schemas.openxmlformats.org/presentationml/2006/main">
  <p:tag name="AS_UNIQUEID" val="302"/>
</p:tagLst>
</file>

<file path=ppt/tags/tag18.xml><?xml version="1.0" encoding="utf-8"?>
<p:tagLst xmlns:p="http://schemas.openxmlformats.org/presentationml/2006/main">
  <p:tag name="AS_UNIQUEID" val="303"/>
</p:tagLst>
</file>

<file path=ppt/tags/tag19.xml><?xml version="1.0" encoding="utf-8"?>
<p:tagLst xmlns:p="http://schemas.openxmlformats.org/presentationml/2006/main">
  <p:tag name="AS_UNIQUEID" val="304"/>
</p:tagLst>
</file>

<file path=ppt/tags/tag2.xml><?xml version="1.0" encoding="utf-8"?>
<p:tagLst xmlns:p="http://schemas.openxmlformats.org/presentationml/2006/main">
  <p:tag name="AS_UNIQUEID" val="284"/>
</p:tagLst>
</file>

<file path=ppt/tags/tag20.xml><?xml version="1.0" encoding="utf-8"?>
<p:tagLst xmlns:p="http://schemas.openxmlformats.org/presentationml/2006/main">
  <p:tag name="AS_UNIQUEID" val="306"/>
</p:tagLst>
</file>

<file path=ppt/tags/tag21.xml><?xml version="1.0" encoding="utf-8"?>
<p:tagLst xmlns:p="http://schemas.openxmlformats.org/presentationml/2006/main">
  <p:tag name="AS_UNIQUEID" val="307"/>
</p:tagLst>
</file>

<file path=ppt/tags/tag22.xml><?xml version="1.0" encoding="utf-8"?>
<p:tagLst xmlns:p="http://schemas.openxmlformats.org/presentationml/2006/main">
  <p:tag name="AS_UNIQUEID" val="308"/>
</p:tagLst>
</file>

<file path=ppt/tags/tag23.xml><?xml version="1.0" encoding="utf-8"?>
<p:tagLst xmlns:p="http://schemas.openxmlformats.org/presentationml/2006/main">
  <p:tag name="AS_UNIQUEID" val="311"/>
</p:tagLst>
</file>

<file path=ppt/tags/tag24.xml><?xml version="1.0" encoding="utf-8"?>
<p:tagLst xmlns:p="http://schemas.openxmlformats.org/presentationml/2006/main">
  <p:tag name="AS_UNIQUEID" val="312"/>
</p:tagLst>
</file>

<file path=ppt/tags/tag25.xml><?xml version="1.0" encoding="utf-8"?>
<p:tagLst xmlns:p="http://schemas.openxmlformats.org/presentationml/2006/main">
  <p:tag name="AS_UNIQUEID" val="281"/>
</p:tagLst>
</file>

<file path=ppt/tags/tag26.xml><?xml version="1.0" encoding="utf-8"?>
<p:tagLst xmlns:p="http://schemas.openxmlformats.org/presentationml/2006/main">
  <p:tag name="AS_UNIQUEID" val="279"/>
</p:tagLst>
</file>

<file path=ppt/tags/tag27.xml><?xml version="1.0" encoding="utf-8"?>
<p:tagLst xmlns:p="http://schemas.openxmlformats.org/presentationml/2006/main">
  <p:tag name="AS_UNIQUEID" val="280"/>
</p:tagLst>
</file>

<file path=ppt/tags/tag28.xml><?xml version="1.0" encoding="utf-8"?>
<p:tagLst xmlns:p="http://schemas.openxmlformats.org/presentationml/2006/main">
  <p:tag name="AS_UNIQUEID" val="314"/>
</p:tagLst>
</file>

<file path=ppt/tags/tag29.xml><?xml version="1.0" encoding="utf-8"?>
<p:tagLst xmlns:p="http://schemas.openxmlformats.org/presentationml/2006/main">
  <p:tag name="AS_UNIQUEID" val="315"/>
</p:tagLst>
</file>

<file path=ppt/tags/tag3.xml><?xml version="1.0" encoding="utf-8"?>
<p:tagLst xmlns:p="http://schemas.openxmlformats.org/presentationml/2006/main">
  <p:tag name="AS_UNIQUEID" val="285"/>
</p:tagLst>
</file>

<file path=ppt/tags/tag30.xml><?xml version="1.0" encoding="utf-8"?>
<p:tagLst xmlns:p="http://schemas.openxmlformats.org/presentationml/2006/main">
  <p:tag name="AS_UNIQUEID" val="316"/>
</p:tagLst>
</file>

<file path=ppt/tags/tag31.xml><?xml version="1.0" encoding="utf-8"?>
<p:tagLst xmlns:p="http://schemas.openxmlformats.org/presentationml/2006/main">
  <p:tag name="AS_UNIQUEID" val="317"/>
</p:tagLst>
</file>

<file path=ppt/tags/tag32.xml><?xml version="1.0" encoding="utf-8"?>
<p:tagLst xmlns:p="http://schemas.openxmlformats.org/presentationml/2006/main">
  <p:tag name="AS_UNIQUEID" val="318"/>
</p:tagLst>
</file>

<file path=ppt/tags/tag33.xml><?xml version="1.0" encoding="utf-8"?>
<p:tagLst xmlns:p="http://schemas.openxmlformats.org/presentationml/2006/main">
  <p:tag name="AS_UNIQUEID" val="319"/>
</p:tagLst>
</file>

<file path=ppt/tags/tag34.xml><?xml version="1.0" encoding="utf-8"?>
<p:tagLst xmlns:p="http://schemas.openxmlformats.org/presentationml/2006/main">
  <p:tag name="AS_UNIQUEID" val="320"/>
</p:tagLst>
</file>

<file path=ppt/tags/tag35.xml><?xml version="1.0" encoding="utf-8"?>
<p:tagLst xmlns:p="http://schemas.openxmlformats.org/presentationml/2006/main">
  <p:tag name="AS_UNIQUEID" val="321"/>
</p:tagLst>
</file>

<file path=ppt/tags/tag36.xml><?xml version="1.0" encoding="utf-8"?>
<p:tagLst xmlns:p="http://schemas.openxmlformats.org/presentationml/2006/main">
  <p:tag name="AS_UNIQUEID" val="322"/>
</p:tagLst>
</file>

<file path=ppt/tags/tag37.xml><?xml version="1.0" encoding="utf-8"?>
<p:tagLst xmlns:p="http://schemas.openxmlformats.org/presentationml/2006/main">
  <p:tag name="AS_UNIQUEID" val="323"/>
</p:tagLst>
</file>

<file path=ppt/tags/tag38.xml><?xml version="1.0" encoding="utf-8"?>
<p:tagLst xmlns:p="http://schemas.openxmlformats.org/presentationml/2006/main">
  <p:tag name="AS_UNIQUEID" val="338"/>
</p:tagLst>
</file>

<file path=ppt/tags/tag39.xml><?xml version="1.0" encoding="utf-8"?>
<p:tagLst xmlns:p="http://schemas.openxmlformats.org/presentationml/2006/main">
  <p:tag name="AS_UNIQUEID" val="339"/>
</p:tagLst>
</file>

<file path=ppt/tags/tag4.xml><?xml version="1.0" encoding="utf-8"?>
<p:tagLst xmlns:p="http://schemas.openxmlformats.org/presentationml/2006/main">
  <p:tag name="AS_UNIQUEID" val="286"/>
</p:tagLst>
</file>

<file path=ppt/tags/tag40.xml><?xml version="1.0" encoding="utf-8"?>
<p:tagLst xmlns:p="http://schemas.openxmlformats.org/presentationml/2006/main">
  <p:tag name="AS_UNIQUEID" val="341"/>
</p:tagLst>
</file>

<file path=ppt/tags/tag41.xml><?xml version="1.0" encoding="utf-8"?>
<p:tagLst xmlns:p="http://schemas.openxmlformats.org/presentationml/2006/main">
  <p:tag name="AS_UNIQUEID" val="342"/>
</p:tagLst>
</file>

<file path=ppt/tags/tag42.xml><?xml version="1.0" encoding="utf-8"?>
<p:tagLst xmlns:p="http://schemas.openxmlformats.org/presentationml/2006/main">
  <p:tag name="AS_UNIQUEID" val="343"/>
</p:tagLst>
</file>

<file path=ppt/tags/tag43.xml><?xml version="1.0" encoding="utf-8"?>
<p:tagLst xmlns:p="http://schemas.openxmlformats.org/presentationml/2006/main">
  <p:tag name="AS_UNIQUEID" val="344"/>
</p:tagLst>
</file>

<file path=ppt/tags/tag44.xml><?xml version="1.0" encoding="utf-8"?>
<p:tagLst xmlns:p="http://schemas.openxmlformats.org/presentationml/2006/main">
  <p:tag name="AS_UNIQUEID" val="346"/>
</p:tagLst>
</file>

<file path=ppt/tags/tag45.xml><?xml version="1.0" encoding="utf-8"?>
<p:tagLst xmlns:p="http://schemas.openxmlformats.org/presentationml/2006/main">
  <p:tag name="AS_UNIQUEID" val="347"/>
</p:tagLst>
</file>

<file path=ppt/tags/tag46.xml><?xml version="1.0" encoding="utf-8"?>
<p:tagLst xmlns:p="http://schemas.openxmlformats.org/presentationml/2006/main">
  <p:tag name="AS_UNIQUEID" val="348"/>
</p:tagLst>
</file>

<file path=ppt/tags/tag47.xml><?xml version="1.0" encoding="utf-8"?>
<p:tagLst xmlns:p="http://schemas.openxmlformats.org/presentationml/2006/main">
  <p:tag name="AS_UNIQUEID" val="349"/>
</p:tagLst>
</file>

<file path=ppt/tags/tag48.xml><?xml version="1.0" encoding="utf-8"?>
<p:tagLst xmlns:p="http://schemas.openxmlformats.org/presentationml/2006/main">
  <p:tag name="AS_UNIQUEID" val="350"/>
</p:tagLst>
</file>

<file path=ppt/tags/tag49.xml><?xml version="1.0" encoding="utf-8"?>
<p:tagLst xmlns:p="http://schemas.openxmlformats.org/presentationml/2006/main">
  <p:tag name="AS_UNIQUEID" val="351"/>
</p:tagLst>
</file>

<file path=ppt/tags/tag5.xml><?xml version="1.0" encoding="utf-8"?>
<p:tagLst xmlns:p="http://schemas.openxmlformats.org/presentationml/2006/main">
  <p:tag name="AS_UNIQUEID" val="287"/>
</p:tagLst>
</file>

<file path=ppt/tags/tag50.xml><?xml version="1.0" encoding="utf-8"?>
<p:tagLst xmlns:p="http://schemas.openxmlformats.org/presentationml/2006/main">
  <p:tag name="AS_UNIQUEID" val="353"/>
</p:tagLst>
</file>

<file path=ppt/tags/tag51.xml><?xml version="1.0" encoding="utf-8"?>
<p:tagLst xmlns:p="http://schemas.openxmlformats.org/presentationml/2006/main">
  <p:tag name="AS_UNIQUEID" val="354"/>
</p:tagLst>
</file>

<file path=ppt/tags/tag52.xml><?xml version="1.0" encoding="utf-8"?>
<p:tagLst xmlns:p="http://schemas.openxmlformats.org/presentationml/2006/main">
  <p:tag name="AS_UNIQUEID" val="355"/>
</p:tagLst>
</file>

<file path=ppt/tags/tag53.xml><?xml version="1.0" encoding="utf-8"?>
<p:tagLst xmlns:p="http://schemas.openxmlformats.org/presentationml/2006/main">
  <p:tag name="AS_UNIQUEID" val="356"/>
</p:tagLst>
</file>

<file path=ppt/tags/tag54.xml><?xml version="1.0" encoding="utf-8"?>
<p:tagLst xmlns:p="http://schemas.openxmlformats.org/presentationml/2006/main">
  <p:tag name="AS_UNIQUEID" val="357"/>
</p:tagLst>
</file>

<file path=ppt/tags/tag55.xml><?xml version="1.0" encoding="utf-8"?>
<p:tagLst xmlns:p="http://schemas.openxmlformats.org/presentationml/2006/main">
  <p:tag name="AS_UNIQUEID" val="358"/>
</p:tagLst>
</file>

<file path=ppt/tags/tag56.xml><?xml version="1.0" encoding="utf-8"?>
<p:tagLst xmlns:p="http://schemas.openxmlformats.org/presentationml/2006/main">
  <p:tag name="AS_UNIQUEID" val="359"/>
</p:tagLst>
</file>

<file path=ppt/tags/tag57.xml><?xml version="1.0" encoding="utf-8"?>
<p:tagLst xmlns:p="http://schemas.openxmlformats.org/presentationml/2006/main">
  <p:tag name="AS_UNIQUEID" val="360"/>
</p:tagLst>
</file>

<file path=ppt/tags/tag58.xml><?xml version="1.0" encoding="utf-8"?>
<p:tagLst xmlns:p="http://schemas.openxmlformats.org/presentationml/2006/main">
  <p:tag name="AS_UNIQUEID" val="361"/>
</p:tagLst>
</file>

<file path=ppt/tags/tag59.xml><?xml version="1.0" encoding="utf-8"?>
<p:tagLst xmlns:p="http://schemas.openxmlformats.org/presentationml/2006/main">
  <p:tag name="AS_UNIQUEID" val="362"/>
</p:tagLst>
</file>

<file path=ppt/tags/tag6.xml><?xml version="1.0" encoding="utf-8"?>
<p:tagLst xmlns:p="http://schemas.openxmlformats.org/presentationml/2006/main">
  <p:tag name="AS_UNIQUEID" val="288"/>
</p:tagLst>
</file>

<file path=ppt/tags/tag60.xml><?xml version="1.0" encoding="utf-8"?>
<p:tagLst xmlns:p="http://schemas.openxmlformats.org/presentationml/2006/main">
  <p:tag name="AS_UNIQUEID" val="393"/>
</p:tagLst>
</file>

<file path=ppt/tags/tag61.xml><?xml version="1.0" encoding="utf-8"?>
<p:tagLst xmlns:p="http://schemas.openxmlformats.org/presentationml/2006/main">
  <p:tag name="AS_UNIQUEID" val="394"/>
</p:tagLst>
</file>

<file path=ppt/tags/tag62.xml><?xml version="1.0" encoding="utf-8"?>
<p:tagLst xmlns:p="http://schemas.openxmlformats.org/presentationml/2006/main">
  <p:tag name="AS_UNIQUEID" val="395"/>
</p:tagLst>
</file>

<file path=ppt/tags/tag63.xml><?xml version="1.0" encoding="utf-8"?>
<p:tagLst xmlns:p="http://schemas.openxmlformats.org/presentationml/2006/main">
  <p:tag name="AS_UNIQUEID" val="396"/>
</p:tagLst>
</file>

<file path=ppt/tags/tag64.xml><?xml version="1.0" encoding="utf-8"?>
<p:tagLst xmlns:p="http://schemas.openxmlformats.org/presentationml/2006/main">
  <p:tag name="AS_UNIQUEID" val="397"/>
</p:tagLst>
</file>

<file path=ppt/tags/tag65.xml><?xml version="1.0" encoding="utf-8"?>
<p:tagLst xmlns:p="http://schemas.openxmlformats.org/presentationml/2006/main">
  <p:tag name="AS_UNIQUEID" val="398"/>
</p:tagLst>
</file>

<file path=ppt/tags/tag66.xml><?xml version="1.0" encoding="utf-8"?>
<p:tagLst xmlns:p="http://schemas.openxmlformats.org/presentationml/2006/main">
  <p:tag name="AS_UNIQUEID" val="399"/>
</p:tagLst>
</file>

<file path=ppt/tags/tag67.xml><?xml version="1.0" encoding="utf-8"?>
<p:tagLst xmlns:p="http://schemas.openxmlformats.org/presentationml/2006/main">
  <p:tag name="AS_UNIQUEID" val="400"/>
</p:tagLst>
</file>

<file path=ppt/tags/tag68.xml><?xml version="1.0" encoding="utf-8"?>
<p:tagLst xmlns:p="http://schemas.openxmlformats.org/presentationml/2006/main">
  <p:tag name="AS_UNIQUEID" val="402"/>
</p:tagLst>
</file>

<file path=ppt/tags/tag69.xml><?xml version="1.0" encoding="utf-8"?>
<p:tagLst xmlns:p="http://schemas.openxmlformats.org/presentationml/2006/main">
  <p:tag name="AS_UNIQUEID" val="403"/>
</p:tagLst>
</file>

<file path=ppt/tags/tag7.xml><?xml version="1.0" encoding="utf-8"?>
<p:tagLst xmlns:p="http://schemas.openxmlformats.org/presentationml/2006/main">
  <p:tag name="AS_UNIQUEID" val="290"/>
</p:tagLst>
</file>

<file path=ppt/tags/tag70.xml><?xml version="1.0" encoding="utf-8"?>
<p:tagLst xmlns:p="http://schemas.openxmlformats.org/presentationml/2006/main">
  <p:tag name="AS_UNIQUEID" val="404"/>
</p:tagLst>
</file>

<file path=ppt/tags/tag71.xml><?xml version="1.0" encoding="utf-8"?>
<p:tagLst xmlns:p="http://schemas.openxmlformats.org/presentationml/2006/main">
  <p:tag name="AS_UNIQUEID" val="405"/>
</p:tagLst>
</file>

<file path=ppt/tags/tag72.xml><?xml version="1.0" encoding="utf-8"?>
<p:tagLst xmlns:p="http://schemas.openxmlformats.org/presentationml/2006/main">
  <p:tag name="AS_UNIQUEID" val="406"/>
</p:tagLst>
</file>

<file path=ppt/tags/tag73.xml><?xml version="1.0" encoding="utf-8"?>
<p:tagLst xmlns:p="http://schemas.openxmlformats.org/presentationml/2006/main">
  <p:tag name="AS_UNIQUEID" val="407"/>
</p:tagLst>
</file>

<file path=ppt/tags/tag74.xml><?xml version="1.0" encoding="utf-8"?>
<p:tagLst xmlns:p="http://schemas.openxmlformats.org/presentationml/2006/main">
  <p:tag name="AS_UNIQUEID" val="453"/>
</p:tagLst>
</file>

<file path=ppt/tags/tag75.xml><?xml version="1.0" encoding="utf-8"?>
<p:tagLst xmlns:p="http://schemas.openxmlformats.org/presentationml/2006/main">
  <p:tag name="AS_UNIQUEID" val="454"/>
</p:tagLst>
</file>

<file path=ppt/tags/tag76.xml><?xml version="1.0" encoding="utf-8"?>
<p:tagLst xmlns:p="http://schemas.openxmlformats.org/presentationml/2006/main">
  <p:tag name="AS_UNIQUEID" val="455"/>
</p:tagLst>
</file>

<file path=ppt/tags/tag77.xml><?xml version="1.0" encoding="utf-8"?>
<p:tagLst xmlns:p="http://schemas.openxmlformats.org/presentationml/2006/main">
  <p:tag name="AS_UNIQUEID" val="409"/>
</p:tagLst>
</file>

<file path=ppt/tags/tag78.xml><?xml version="1.0" encoding="utf-8"?>
<p:tagLst xmlns:p="http://schemas.openxmlformats.org/presentationml/2006/main">
  <p:tag name="AS_UNIQUEID" val="410"/>
</p:tagLst>
</file>

<file path=ppt/tags/tag79.xml><?xml version="1.0" encoding="utf-8"?>
<p:tagLst xmlns:p="http://schemas.openxmlformats.org/presentationml/2006/main">
  <p:tag name="AS_UNIQUEID" val="411"/>
</p:tagLst>
</file>

<file path=ppt/tags/tag8.xml><?xml version="1.0" encoding="utf-8"?>
<p:tagLst xmlns:p="http://schemas.openxmlformats.org/presentationml/2006/main">
  <p:tag name="AS_UNIQUEID" val="291"/>
</p:tagLst>
</file>

<file path=ppt/tags/tag80.xml><?xml version="1.0" encoding="utf-8"?>
<p:tagLst xmlns:p="http://schemas.openxmlformats.org/presentationml/2006/main">
  <p:tag name="AS_UNIQUEID" val="412"/>
</p:tagLst>
</file>

<file path=ppt/tags/tag81.xml><?xml version="1.0" encoding="utf-8"?>
<p:tagLst xmlns:p="http://schemas.openxmlformats.org/presentationml/2006/main">
  <p:tag name="AS_UNIQUEID" val="413"/>
</p:tagLst>
</file>

<file path=ppt/tags/tag82.xml><?xml version="1.0" encoding="utf-8"?>
<p:tagLst xmlns:p="http://schemas.openxmlformats.org/presentationml/2006/main">
  <p:tag name="AS_UNIQUEID" val="414"/>
</p:tagLst>
</file>

<file path=ppt/tags/tag83.xml><?xml version="1.0" encoding="utf-8"?>
<p:tagLst xmlns:p="http://schemas.openxmlformats.org/presentationml/2006/main">
  <p:tag name="AS_UNIQUEID" val="415"/>
</p:tagLst>
</file>

<file path=ppt/tags/tag84.xml><?xml version="1.0" encoding="utf-8"?>
<p:tagLst xmlns:p="http://schemas.openxmlformats.org/presentationml/2006/main">
  <p:tag name="AS_UNIQUEID" val="416"/>
</p:tagLst>
</file>

<file path=ppt/tags/tag85.xml><?xml version="1.0" encoding="utf-8"?>
<p:tagLst xmlns:p="http://schemas.openxmlformats.org/presentationml/2006/main">
  <p:tag name="AS_UNIQUEID" val="417"/>
</p:tagLst>
</file>

<file path=ppt/tags/tag86.xml><?xml version="1.0" encoding="utf-8"?>
<p:tagLst xmlns:p="http://schemas.openxmlformats.org/presentationml/2006/main">
  <p:tag name="AS_UNIQUEID" val="418"/>
</p:tagLst>
</file>

<file path=ppt/tags/tag87.xml><?xml version="1.0" encoding="utf-8"?>
<p:tagLst xmlns:p="http://schemas.openxmlformats.org/presentationml/2006/main">
  <p:tag name="AS_UNIQUEID" val="420"/>
</p:tagLst>
</file>

<file path=ppt/tags/tag88.xml><?xml version="1.0" encoding="utf-8"?>
<p:tagLst xmlns:p="http://schemas.openxmlformats.org/presentationml/2006/main">
  <p:tag name="AS_UNIQUEID" val="421"/>
</p:tagLst>
</file>

<file path=ppt/tags/tag89.xml><?xml version="1.0" encoding="utf-8"?>
<p:tagLst xmlns:p="http://schemas.openxmlformats.org/presentationml/2006/main">
  <p:tag name="AS_UNIQUEID" val="422"/>
</p:tagLst>
</file>

<file path=ppt/tags/tag9.xml><?xml version="1.0" encoding="utf-8"?>
<p:tagLst xmlns:p="http://schemas.openxmlformats.org/presentationml/2006/main">
  <p:tag name="AS_UNIQUEID" val="292"/>
</p:tagLst>
</file>

<file path=ppt/tags/tag90.xml><?xml version="1.0" encoding="utf-8"?>
<p:tagLst xmlns:p="http://schemas.openxmlformats.org/presentationml/2006/main">
  <p:tag name="AS_UNIQUEID" val="423"/>
</p:tagLst>
</file>

<file path=ppt/tags/tag91.xml><?xml version="1.0" encoding="utf-8"?>
<p:tagLst xmlns:p="http://schemas.openxmlformats.org/presentationml/2006/main">
  <p:tag name="AS_UNIQUEID" val="424"/>
</p:tagLst>
</file>

<file path=ppt/tags/tag92.xml><?xml version="1.0" encoding="utf-8"?>
<p:tagLst xmlns:p="http://schemas.openxmlformats.org/presentationml/2006/main">
  <p:tag name="AS_UNIQUEID" val="441"/>
</p:tagLst>
</file>

<file path=ppt/tags/tag93.xml><?xml version="1.0" encoding="utf-8"?>
<p:tagLst xmlns:p="http://schemas.openxmlformats.org/presentationml/2006/main">
  <p:tag name="AS_UNIQUEID" val="442"/>
</p:tagLst>
</file>

<file path=ppt/tags/tag94.xml><?xml version="1.0" encoding="utf-8"?>
<p:tagLst xmlns:p="http://schemas.openxmlformats.org/presentationml/2006/main">
  <p:tag name="AS_UNIQUEID" val="443"/>
</p:tagLst>
</file>

<file path=ppt/tags/tag95.xml><?xml version="1.0" encoding="utf-8"?>
<p:tagLst xmlns:p="http://schemas.openxmlformats.org/presentationml/2006/main">
  <p:tag name="AS_UNIQUEID" val="444"/>
</p:tagLst>
</file>

<file path=ppt/tags/tag96.xml><?xml version="1.0" encoding="utf-8"?>
<p:tagLst xmlns:p="http://schemas.openxmlformats.org/presentationml/2006/main">
  <p:tag name="AS_UNIQUEID" val="445"/>
</p:tagLst>
</file>

<file path=ppt/tags/tag97.xml><?xml version="1.0" encoding="utf-8"?>
<p:tagLst xmlns:p="http://schemas.openxmlformats.org/presentationml/2006/main">
  <p:tag name="AS_UNIQUEID" val="446"/>
</p:tagLst>
</file>

<file path=ppt/tags/tag98.xml><?xml version="1.0" encoding="utf-8"?>
<p:tagLst xmlns:p="http://schemas.openxmlformats.org/presentationml/2006/main">
  <p:tag name="AS_UNIQUEID" val="447"/>
</p:tagLst>
</file>

<file path=ppt/tags/tag99.xml><?xml version="1.0" encoding="utf-8"?>
<p:tagLst xmlns:p="http://schemas.openxmlformats.org/presentationml/2006/main">
  <p:tag name="AS_UNIQUEID" val="448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2138</Words>
  <Application>WPS 演示</Application>
  <PresentationFormat>宽屏</PresentationFormat>
  <Paragraphs>342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26</vt:i4>
      </vt:variant>
    </vt:vector>
  </HeadingPairs>
  <TitlesOfParts>
    <vt:vector size="42" baseType="lpstr">
      <vt:lpstr>Arial</vt:lpstr>
      <vt:lpstr>宋体</vt:lpstr>
      <vt:lpstr>Wingdings</vt:lpstr>
      <vt:lpstr>Calibri</vt:lpstr>
      <vt:lpstr>Times New Roman</vt:lpstr>
      <vt:lpstr>微软雅黑</vt:lpstr>
      <vt:lpstr>Calibri</vt:lpstr>
      <vt:lpstr>Arial</vt:lpstr>
      <vt:lpstr>方正苏新诗柳楷简体</vt:lpstr>
      <vt:lpstr>阿里汉仪智能黑体</vt:lpstr>
      <vt:lpstr>黑体</vt:lpstr>
      <vt:lpstr>华文楷体</vt:lpstr>
      <vt:lpstr>Arial Unicode MS</vt:lpstr>
      <vt:lpstr>Office 主题​​</vt:lpstr>
      <vt:lpstr>天体</vt:lpstr>
      <vt:lpstr>1_Office 主题</vt:lpstr>
      <vt:lpstr>PowerPoint 演示文稿</vt:lpstr>
      <vt:lpstr>什么是化学？</vt:lpstr>
      <vt:lpstr>化学研究的对象</vt:lpstr>
      <vt:lpstr>PowerPoint 演示文稿</vt:lpstr>
      <vt:lpstr>PowerPoint 演示文稿</vt:lpstr>
      <vt:lpstr>PowerPoint 演示文稿</vt:lpstr>
      <vt:lpstr>我国的化学成就</vt:lpstr>
      <vt:lpstr>我国的化学成就</vt:lpstr>
      <vt:lpstr>PowerPoint 演示文稿</vt:lpstr>
      <vt:lpstr>PowerPoint 演示文稿</vt:lpstr>
      <vt:lpstr>PowerPoint 演示文稿</vt:lpstr>
      <vt:lpstr>PowerPoint 演示文稿</vt:lpstr>
      <vt:lpstr>化学不是问题，化学是解决问题的</vt:lpstr>
      <vt:lpstr>化学与职业</vt:lpstr>
      <vt:lpstr>化学基本观念——宏微结合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zhanyougang</dc:creator>
  <cp:lastModifiedBy>Administrator</cp:lastModifiedBy>
  <cp:revision>501</cp:revision>
  <dcterms:created xsi:type="dcterms:W3CDTF">2013-04-17T01:49:00Z</dcterms:created>
  <dcterms:modified xsi:type="dcterms:W3CDTF">2020-08-31T00:23:14Z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